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63" r:id="rId7"/>
    <p:sldId id="265" r:id="rId8"/>
    <p:sldId id="293" r:id="rId9"/>
    <p:sldId id="294" r:id="rId10"/>
    <p:sldId id="296" r:id="rId11"/>
    <p:sldId id="276" r:id="rId12"/>
    <p:sldId id="277" r:id="rId13"/>
    <p:sldId id="279" r:id="rId14"/>
    <p:sldId id="281" r:id="rId15"/>
    <p:sldId id="282" r:id="rId16"/>
    <p:sldId id="283" r:id="rId17"/>
    <p:sldId id="284" r:id="rId18"/>
    <p:sldId id="285" r:id="rId19"/>
    <p:sldId id="295" r:id="rId20"/>
    <p:sldId id="289" r:id="rId21"/>
    <p:sldId id="290" r:id="rId22"/>
    <p:sldId id="29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FFFAF6-459B-4856-9305-B018D253E54E}" type="datetimeFigureOut">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FFFAF6-459B-4856-9305-B018D253E54E}" type="datetimeFigureOut">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FFFAF6-459B-4856-9305-B018D253E54E}" type="datetimeFigureOut">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FFFAF6-459B-4856-9305-B018D253E54E}" type="datetimeFigureOut">
              <a:rPr lang="en-US" smtClean="0"/>
              <a:pPr/>
              <a:t>03-Apr-17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FFFAF6-459B-4856-9305-B018D253E54E}" type="datetimeFigureOut">
              <a:rPr lang="en-US" smtClean="0"/>
              <a:pPr/>
              <a:t>03-Apr-17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FFFAF6-459B-4856-9305-B018D253E54E}" type="datetimeFigureOut">
              <a:rPr lang="en-US" smtClean="0"/>
              <a:pPr/>
              <a:t>03-Apr-17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FFAF6-459B-4856-9305-B018D253E54E}" type="datetimeFigureOut">
              <a:rPr lang="en-US" smtClean="0"/>
              <a:pPr/>
              <a:t>03-Apr-17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FFFAF6-459B-4856-9305-B018D253E54E}" type="datetimeFigureOut">
              <a:rPr lang="en-US" smtClean="0"/>
              <a:pPr/>
              <a:t>03-Apr-17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FFFAF6-459B-4856-9305-B018D253E54E}" type="datetimeFigureOut">
              <a:rPr lang="en-US" smtClean="0"/>
              <a:pPr/>
              <a:t>03-Apr-17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FFFAF6-459B-4856-9305-B018D253E54E}" type="datetimeFigureOut">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FFFAF6-459B-4856-9305-B018D253E54E}" type="datetimeFigureOut">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7DA06-4B74-495C-80C9-111C0DFD21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FFAF6-459B-4856-9305-B018D253E54E}" type="datetimeFigureOut">
              <a:rPr lang="en-US" smtClean="0"/>
              <a:pPr/>
              <a:t>03-Apr-17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07DA06-4B74-495C-80C9-111C0DFD21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458200" cy="6248400"/>
          </a:xfrm>
        </p:spPr>
        <p:style>
          <a:lnRef idx="3">
            <a:schemeClr val="lt1"/>
          </a:lnRef>
          <a:fillRef idx="1">
            <a:schemeClr val="accent1"/>
          </a:fillRef>
          <a:effectRef idx="1">
            <a:schemeClr val="accent1"/>
          </a:effectRef>
          <a:fontRef idx="minor">
            <a:schemeClr val="lt1"/>
          </a:fontRef>
        </p:style>
        <p:txBody>
          <a:bodyPr>
            <a:normAutofit/>
          </a:bodyPr>
          <a:lstStyle/>
          <a:p>
            <a:r>
              <a:rPr lang="en-US" sz="3200" smtClean="0">
                <a:latin typeface="Times New Roman" pitchFamily="18" charset="0"/>
                <a:cs typeface="Times New Roman" pitchFamily="18" charset="0"/>
              </a:rPr>
              <a:t>BIỆN PHÁP NÂNG CAO CHẤT LƯỢNG CÔNG </a:t>
            </a:r>
            <a:r>
              <a:rPr lang="en-US" sz="3200" dirty="0" smtClean="0">
                <a:latin typeface="Times New Roman" pitchFamily="18" charset="0"/>
                <a:cs typeface="Times New Roman" pitchFamily="18" charset="0"/>
              </a:rPr>
              <a:t>T</a:t>
            </a:r>
            <a:r>
              <a:rPr lang="vi-VN" sz="3200" dirty="0" smtClean="0">
                <a:latin typeface="Times New Roman" pitchFamily="18" charset="0"/>
                <a:cs typeface="Times New Roman" pitchFamily="18" charset="0"/>
              </a:rPr>
              <a:t>ÁC</a:t>
            </a:r>
            <a:r>
              <a:rPr lang="en-US" sz="3200" dirty="0" smtClean="0">
                <a:latin typeface="Times New Roman" pitchFamily="18" charset="0"/>
                <a:cs typeface="Times New Roman" pitchFamily="18" charset="0"/>
              </a:rPr>
              <a:t> GI</a:t>
            </a:r>
            <a:r>
              <a:rPr lang="vi-VN" sz="3200" dirty="0" smtClean="0">
                <a:latin typeface="Times New Roman" pitchFamily="18" charset="0"/>
                <a:cs typeface="Times New Roman" pitchFamily="18" charset="0"/>
              </a:rPr>
              <a:t>ÁM</a:t>
            </a:r>
            <a:r>
              <a:rPr lang="en-US" sz="3200" dirty="0" smtClean="0">
                <a:latin typeface="Times New Roman" pitchFamily="18" charset="0"/>
                <a:cs typeface="Times New Roman" pitchFamily="18" charset="0"/>
              </a:rPr>
              <a:t> S</a:t>
            </a:r>
            <a:r>
              <a:rPr lang="vi-VN" sz="3200" dirty="0" smtClean="0">
                <a:latin typeface="Times New Roman" pitchFamily="18" charset="0"/>
                <a:cs typeface="Times New Roman" pitchFamily="18" charset="0"/>
              </a:rPr>
              <a:t>ÁT</a:t>
            </a:r>
            <a:r>
              <a:rPr lang="en-US" sz="3200" dirty="0" smtClean="0">
                <a:latin typeface="Times New Roman" pitchFamily="18" charset="0"/>
                <a:cs typeface="Times New Roman" pitchFamily="18" charset="0"/>
              </a:rPr>
              <a:t>, PH</a:t>
            </a:r>
            <a:r>
              <a:rPr lang="vi-VN" sz="3200" dirty="0" smtClean="0">
                <a:latin typeface="Times New Roman" pitchFamily="18" charset="0"/>
                <a:cs typeface="Times New Roman" pitchFamily="18" charset="0"/>
              </a:rPr>
              <a:t>ẢN</a:t>
            </a:r>
            <a:r>
              <a:rPr lang="en-US" sz="3200" dirty="0" smtClean="0">
                <a:latin typeface="Times New Roman" pitchFamily="18" charset="0"/>
                <a:cs typeface="Times New Roman" pitchFamily="18" charset="0"/>
              </a:rPr>
              <a:t> BI</a:t>
            </a:r>
            <a:r>
              <a:rPr lang="vi-VN" sz="3200" dirty="0" smtClean="0">
                <a:latin typeface="Times New Roman" pitchFamily="18" charset="0"/>
                <a:cs typeface="Times New Roman" pitchFamily="18" charset="0"/>
              </a:rPr>
              <a:t>ỆN</a:t>
            </a:r>
            <a:r>
              <a:rPr lang="en-US" sz="3200" dirty="0" smtClean="0">
                <a:latin typeface="Times New Roman" pitchFamily="18" charset="0"/>
                <a:cs typeface="Times New Roman" pitchFamily="18" charset="0"/>
              </a:rPr>
              <a:t> X</a:t>
            </a:r>
            <a:r>
              <a:rPr lang="vi-VN" sz="3200" dirty="0" smtClean="0">
                <a:latin typeface="Times New Roman" pitchFamily="18" charset="0"/>
                <a:cs typeface="Times New Roman" pitchFamily="18" charset="0"/>
              </a:rPr>
              <a:t>Ã</a:t>
            </a:r>
            <a:r>
              <a:rPr lang="en-US" sz="3200" dirty="0" smtClean="0">
                <a:latin typeface="Times New Roman" pitchFamily="18" charset="0"/>
                <a:cs typeface="Times New Roman" pitchFamily="18" charset="0"/>
              </a:rPr>
              <a:t> H</a:t>
            </a:r>
            <a:r>
              <a:rPr lang="vi-VN" sz="3200" dirty="0" smtClean="0">
                <a:latin typeface="Times New Roman" pitchFamily="18" charset="0"/>
                <a:cs typeface="Times New Roman" pitchFamily="18" charset="0"/>
              </a:rPr>
              <a:t>ỘI</a:t>
            </a:r>
            <a:r>
              <a:rPr lang="en-US" sz="3200" dirty="0" smtClean="0">
                <a:latin typeface="Times New Roman" pitchFamily="18" charset="0"/>
                <a:cs typeface="Times New Roman" pitchFamily="18" charset="0"/>
              </a:rPr>
              <a:t> </a:t>
            </a:r>
            <a:r>
              <a:rPr lang="en-US" sz="3200" smtClean="0">
                <a:latin typeface="Times New Roman" pitchFamily="18" charset="0"/>
                <a:cs typeface="Times New Roman" pitchFamily="18" charset="0"/>
              </a:rPr>
              <a:t>NĂM 2017</a:t>
            </a:r>
            <a:br>
              <a:rPr lang="en-US" sz="3200" smtClean="0">
                <a:latin typeface="Times New Roman" pitchFamily="18" charset="0"/>
                <a:cs typeface="Times New Roman" pitchFamily="18" charset="0"/>
              </a:rPr>
            </a:br>
            <a:r>
              <a:rPr lang="en-US" sz="3200" smtClean="0">
                <a:latin typeface="Times New Roman" pitchFamily="18" charset="0"/>
                <a:cs typeface="Times New Roman" pitchFamily="18" charset="0"/>
              </a:rPr>
              <a:t/>
            </a:r>
            <a:br>
              <a:rPr lang="en-US" sz="3200" smtClean="0">
                <a:latin typeface="Times New Roman" pitchFamily="18" charset="0"/>
                <a:cs typeface="Times New Roman" pitchFamily="18" charset="0"/>
              </a:rPr>
            </a:br>
            <a:r>
              <a:rPr lang="en-US" sz="3200" smtClean="0">
                <a:latin typeface="Times New Roman" pitchFamily="18" charset="0"/>
                <a:cs typeface="Times New Roman" pitchFamily="18" charset="0"/>
              </a:rPr>
              <a:t>- </a:t>
            </a:r>
            <a:r>
              <a:rPr lang="en-US" sz="3200" i="1" smtClean="0">
                <a:latin typeface="Times New Roman" pitchFamily="18" charset="0"/>
                <a:cs typeface="Times New Roman" pitchFamily="18" charset="0"/>
              </a:rPr>
              <a:t>N</a:t>
            </a:r>
            <a:r>
              <a:rPr lang="vi-VN" sz="3200" i="1" smtClean="0">
                <a:latin typeface="Times New Roman" pitchFamily="18" charset="0"/>
                <a:cs typeface="Times New Roman" pitchFamily="18" charset="0"/>
              </a:rPr>
              <a:t>ội</a:t>
            </a:r>
            <a:r>
              <a:rPr lang="en-US" sz="3200" i="1" smtClean="0">
                <a:latin typeface="Times New Roman" pitchFamily="18" charset="0"/>
                <a:cs typeface="Times New Roman" pitchFamily="18" charset="0"/>
              </a:rPr>
              <a:t> dung chuyên </a:t>
            </a:r>
            <a:r>
              <a:rPr lang="vi-VN" sz="3200" i="1" smtClean="0">
                <a:latin typeface="Times New Roman" pitchFamily="18" charset="0"/>
                <a:cs typeface="Times New Roman" pitchFamily="18" charset="0"/>
              </a:rPr>
              <a:t>đề</a:t>
            </a:r>
            <a:r>
              <a:rPr lang="en-US" sz="3200" i="1" smtClean="0">
                <a:latin typeface="Times New Roman" pitchFamily="18" charset="0"/>
                <a:cs typeface="Times New Roman" pitchFamily="18" charset="0"/>
              </a:rPr>
              <a:t> n</a:t>
            </a:r>
            <a:r>
              <a:rPr lang="vi-VN" sz="3200" i="1" smtClean="0">
                <a:latin typeface="Times New Roman" pitchFamily="18" charset="0"/>
                <a:cs typeface="Times New Roman" pitchFamily="18" charset="0"/>
              </a:rPr>
              <a:t>ày</a:t>
            </a:r>
            <a:r>
              <a:rPr lang="en-US" sz="3200" i="1" smtClean="0">
                <a:latin typeface="Times New Roman" pitchFamily="18" charset="0"/>
                <a:cs typeface="Times New Roman" pitchFamily="18" charset="0"/>
              </a:rPr>
              <a:t> l</a:t>
            </a:r>
            <a:r>
              <a:rPr lang="vi-VN" sz="3200" i="1" smtClean="0">
                <a:latin typeface="Times New Roman" pitchFamily="18" charset="0"/>
                <a:cs typeface="Times New Roman" pitchFamily="18" charset="0"/>
              </a:rPr>
              <a:t>à</a:t>
            </a:r>
            <a:r>
              <a:rPr lang="en-US" sz="3200" i="1" smtClean="0">
                <a:latin typeface="Times New Roman" pitchFamily="18" charset="0"/>
                <a:cs typeface="Times New Roman" pitchFamily="18" charset="0"/>
              </a:rPr>
              <a:t> c</a:t>
            </a:r>
            <a:r>
              <a:rPr lang="vi-VN" sz="3200" i="1" smtClean="0">
                <a:latin typeface="Times New Roman" pitchFamily="18" charset="0"/>
                <a:cs typeface="Times New Roman" pitchFamily="18" charset="0"/>
              </a:rPr>
              <a:t>ùng</a:t>
            </a:r>
            <a:r>
              <a:rPr lang="en-US" sz="3200" i="1" smtClean="0">
                <a:latin typeface="Times New Roman" pitchFamily="18" charset="0"/>
                <a:cs typeface="Times New Roman" pitchFamily="18" charset="0"/>
              </a:rPr>
              <a:t> trao </a:t>
            </a:r>
            <a:r>
              <a:rPr lang="vi-VN" sz="3200" i="1" smtClean="0">
                <a:latin typeface="Times New Roman" pitchFamily="18" charset="0"/>
                <a:cs typeface="Times New Roman" pitchFamily="18" charset="0"/>
              </a:rPr>
              <a:t>đổi</a:t>
            </a:r>
            <a:r>
              <a:rPr lang="en-US" sz="3200" i="1" smtClean="0">
                <a:latin typeface="Times New Roman" pitchFamily="18" charset="0"/>
                <a:cs typeface="Times New Roman" pitchFamily="18" charset="0"/>
              </a:rPr>
              <a:t> </a:t>
            </a:r>
            <a:r>
              <a:rPr lang="vi-VN" sz="3200" i="1" smtClean="0">
                <a:latin typeface="Times New Roman" pitchFamily="18" charset="0"/>
                <a:cs typeface="Times New Roman" pitchFamily="18" charset="0"/>
              </a:rPr>
              <a:t>để</a:t>
            </a:r>
            <a:r>
              <a:rPr lang="en-US" sz="3200" i="1" smtClean="0">
                <a:latin typeface="Times New Roman" pitchFamily="18" charset="0"/>
                <a:cs typeface="Times New Roman" pitchFamily="18" charset="0"/>
              </a:rPr>
              <a:t> l</a:t>
            </a:r>
            <a:r>
              <a:rPr lang="vi-VN" sz="3200" i="1" smtClean="0">
                <a:latin typeface="Times New Roman" pitchFamily="18" charset="0"/>
                <a:cs typeface="Times New Roman" pitchFamily="18" charset="0"/>
              </a:rPr>
              <a:t>àm</a:t>
            </a:r>
            <a:r>
              <a:rPr lang="en-US" sz="3200" i="1" smtClean="0">
                <a:latin typeface="Times New Roman" pitchFamily="18" charset="0"/>
                <a:cs typeface="Times New Roman" pitchFamily="18" charset="0"/>
              </a:rPr>
              <a:t> r</a:t>
            </a:r>
            <a:r>
              <a:rPr lang="vi-VN" sz="3200" i="1" smtClean="0">
                <a:latin typeface="Times New Roman" pitchFamily="18" charset="0"/>
                <a:cs typeface="Times New Roman" pitchFamily="18" charset="0"/>
              </a:rPr>
              <a:t>õ</a:t>
            </a:r>
            <a:r>
              <a:rPr lang="en-US" sz="3200" i="1" smtClean="0">
                <a:latin typeface="Times New Roman" pitchFamily="18" charset="0"/>
                <a:cs typeface="Times New Roman" pitchFamily="18" charset="0"/>
              </a:rPr>
              <a:t> h</a:t>
            </a:r>
            <a:r>
              <a:rPr lang="vi-VN" sz="3200" i="1" smtClean="0">
                <a:latin typeface="Times New Roman" pitchFamily="18" charset="0"/>
                <a:cs typeface="Times New Roman" pitchFamily="18" charset="0"/>
              </a:rPr>
              <a:t>ơ</a:t>
            </a:r>
            <a:r>
              <a:rPr lang="en-US" sz="3200" i="1" smtClean="0">
                <a:latin typeface="Times New Roman" pitchFamily="18" charset="0"/>
                <a:cs typeface="Times New Roman" pitchFamily="18" charset="0"/>
              </a:rPr>
              <a:t>n v</a:t>
            </a:r>
            <a:r>
              <a:rPr lang="vi-VN" sz="3200" i="1" smtClean="0">
                <a:latin typeface="Times New Roman" pitchFamily="18" charset="0"/>
                <a:cs typeface="Times New Roman" pitchFamily="18" charset="0"/>
              </a:rPr>
              <a:t>à</a:t>
            </a:r>
            <a:r>
              <a:rPr lang="en-US" sz="3200" i="1" smtClean="0">
                <a:latin typeface="Times New Roman" pitchFamily="18" charset="0"/>
                <a:cs typeface="Times New Roman" pitchFamily="18" charset="0"/>
              </a:rPr>
              <a:t> nh</a:t>
            </a:r>
            <a:r>
              <a:rPr lang="vi-VN" sz="3200" i="1" smtClean="0">
                <a:latin typeface="Times New Roman" pitchFamily="18" charset="0"/>
                <a:cs typeface="Times New Roman" pitchFamily="18" charset="0"/>
              </a:rPr>
              <a:t>ận</a:t>
            </a:r>
            <a:r>
              <a:rPr lang="en-US" sz="3200" i="1" smtClean="0">
                <a:latin typeface="Times New Roman" pitchFamily="18" charset="0"/>
                <a:cs typeface="Times New Roman" pitchFamily="18" charset="0"/>
              </a:rPr>
              <a:t> th</a:t>
            </a:r>
            <a:r>
              <a:rPr lang="vi-VN" sz="3200" i="1" smtClean="0">
                <a:latin typeface="Times New Roman" pitchFamily="18" charset="0"/>
                <a:cs typeface="Times New Roman" pitchFamily="18" charset="0"/>
              </a:rPr>
              <a:t>ức</a:t>
            </a:r>
            <a:r>
              <a:rPr lang="en-US" sz="3200" i="1" smtClean="0">
                <a:latin typeface="Times New Roman" pitchFamily="18" charset="0"/>
                <a:cs typeface="Times New Roman" pitchFamily="18" charset="0"/>
              </a:rPr>
              <a:t> </a:t>
            </a:r>
            <a:r>
              <a:rPr lang="vi-VN" sz="3200" i="1" smtClean="0">
                <a:latin typeface="Times New Roman" pitchFamily="18" charset="0"/>
                <a:cs typeface="Times New Roman" pitchFamily="18" charset="0"/>
              </a:rPr>
              <a:t>đúng</a:t>
            </a:r>
            <a:r>
              <a:rPr lang="en-US" sz="3200" i="1" smtClean="0">
                <a:latin typeface="Times New Roman" pitchFamily="18" charset="0"/>
                <a:cs typeface="Times New Roman" pitchFamily="18" charset="0"/>
              </a:rPr>
              <a:t> v</a:t>
            </a:r>
            <a:r>
              <a:rPr lang="vi-VN" sz="3200" i="1" smtClean="0">
                <a:latin typeface="Times New Roman" pitchFamily="18" charset="0"/>
                <a:cs typeface="Times New Roman" pitchFamily="18" charset="0"/>
              </a:rPr>
              <a:t>ề</a:t>
            </a:r>
            <a:r>
              <a:rPr lang="en-US" sz="3200" i="1" smtClean="0">
                <a:latin typeface="Times New Roman" pitchFamily="18" charset="0"/>
                <a:cs typeface="Times New Roman" pitchFamily="18" charset="0"/>
              </a:rPr>
              <a:t> k</a:t>
            </a:r>
            <a:r>
              <a:rPr lang="vi-VN" sz="3200" i="1" smtClean="0">
                <a:latin typeface="Times New Roman" pitchFamily="18" charset="0"/>
                <a:cs typeface="Times New Roman" pitchFamily="18" charset="0"/>
              </a:rPr>
              <a:t>ết</a:t>
            </a:r>
            <a:r>
              <a:rPr lang="en-US" sz="3200" i="1" smtClean="0">
                <a:latin typeface="Times New Roman" pitchFamily="18" charset="0"/>
                <a:cs typeface="Times New Roman" pitchFamily="18" charset="0"/>
              </a:rPr>
              <a:t> qu</a:t>
            </a:r>
            <a:r>
              <a:rPr lang="vi-VN" sz="3200" i="1" smtClean="0">
                <a:latin typeface="Times New Roman" pitchFamily="18" charset="0"/>
                <a:cs typeface="Times New Roman" pitchFamily="18" charset="0"/>
              </a:rPr>
              <a:t>ả</a:t>
            </a:r>
            <a:r>
              <a:rPr lang="en-US" sz="3200" i="1" smtClean="0">
                <a:latin typeface="Times New Roman" pitchFamily="18" charset="0"/>
                <a:cs typeface="Times New Roman" pitchFamily="18" charset="0"/>
              </a:rPr>
              <a:t>, vai tr</a:t>
            </a:r>
            <a:r>
              <a:rPr lang="vi-VN" sz="3200" i="1" smtClean="0">
                <a:latin typeface="Times New Roman" pitchFamily="18" charset="0"/>
                <a:cs typeface="Times New Roman" pitchFamily="18" charset="0"/>
              </a:rPr>
              <a:t>ò</a:t>
            </a:r>
            <a:r>
              <a:rPr lang="en-US" sz="3200" i="1" smtClean="0">
                <a:latin typeface="Times New Roman" pitchFamily="18" charset="0"/>
                <a:cs typeface="Times New Roman" pitchFamily="18" charset="0"/>
              </a:rPr>
              <a:t>, t</a:t>
            </a:r>
            <a:r>
              <a:rPr lang="vi-VN" sz="3200" i="1" smtClean="0">
                <a:latin typeface="Times New Roman" pitchFamily="18" charset="0"/>
                <a:cs typeface="Times New Roman" pitchFamily="18" charset="0"/>
              </a:rPr>
              <a:t>ác</a:t>
            </a:r>
            <a:r>
              <a:rPr lang="en-US" sz="3200" i="1" smtClean="0">
                <a:latin typeface="Times New Roman" pitchFamily="18" charset="0"/>
                <a:cs typeface="Times New Roman" pitchFamily="18" charset="0"/>
              </a:rPr>
              <a:t> d</a:t>
            </a:r>
            <a:r>
              <a:rPr lang="vi-VN" sz="3200" i="1" smtClean="0">
                <a:latin typeface="Times New Roman" pitchFamily="18" charset="0"/>
                <a:cs typeface="Times New Roman" pitchFamily="18" charset="0"/>
              </a:rPr>
              <a:t>ụng</a:t>
            </a:r>
            <a:r>
              <a:rPr lang="en-US" sz="3200" i="1" smtClean="0">
                <a:latin typeface="Times New Roman" pitchFamily="18" charset="0"/>
                <a:cs typeface="Times New Roman" pitchFamily="18" charset="0"/>
              </a:rPr>
              <a:t> c</a:t>
            </a:r>
            <a:r>
              <a:rPr lang="vi-VN" sz="3200" i="1" smtClean="0">
                <a:latin typeface="Times New Roman" pitchFamily="18" charset="0"/>
                <a:cs typeface="Times New Roman" pitchFamily="18" charset="0"/>
              </a:rPr>
              <a:t>ủa</a:t>
            </a:r>
            <a:r>
              <a:rPr lang="en-US" sz="3200" i="1" smtClean="0">
                <a:latin typeface="Times New Roman" pitchFamily="18" charset="0"/>
                <a:cs typeface="Times New Roman" pitchFamily="18" charset="0"/>
              </a:rPr>
              <a:t> công t</a:t>
            </a:r>
            <a:r>
              <a:rPr lang="vi-VN" sz="3200" i="1" smtClean="0">
                <a:latin typeface="Times New Roman" pitchFamily="18" charset="0"/>
                <a:cs typeface="Times New Roman" pitchFamily="18" charset="0"/>
              </a:rPr>
              <a:t>ác</a:t>
            </a:r>
            <a:r>
              <a:rPr lang="en-US" sz="3200" i="1" smtClean="0">
                <a:latin typeface="Times New Roman" pitchFamily="18" charset="0"/>
                <a:cs typeface="Times New Roman" pitchFamily="18" charset="0"/>
              </a:rPr>
              <a:t> gi</a:t>
            </a:r>
            <a:r>
              <a:rPr lang="vi-VN" sz="3200" i="1" smtClean="0">
                <a:latin typeface="Times New Roman" pitchFamily="18" charset="0"/>
                <a:cs typeface="Times New Roman" pitchFamily="18" charset="0"/>
              </a:rPr>
              <a:t>ám</a:t>
            </a:r>
            <a:r>
              <a:rPr lang="en-US" sz="3200" i="1" smtClean="0">
                <a:latin typeface="Times New Roman" pitchFamily="18" charset="0"/>
                <a:cs typeface="Times New Roman" pitchFamily="18" charset="0"/>
              </a:rPr>
              <a:t> s</a:t>
            </a:r>
            <a:r>
              <a:rPr lang="vi-VN" sz="3200" i="1" smtClean="0">
                <a:latin typeface="Times New Roman" pitchFamily="18" charset="0"/>
                <a:cs typeface="Times New Roman" pitchFamily="18" charset="0"/>
              </a:rPr>
              <a:t>át</a:t>
            </a:r>
            <a:r>
              <a:rPr lang="en-US" sz="3200" i="1" smtClean="0">
                <a:latin typeface="Times New Roman" pitchFamily="18" charset="0"/>
                <a:cs typeface="Times New Roman" pitchFamily="18" charset="0"/>
              </a:rPr>
              <a:t>, PBXH th</a:t>
            </a:r>
            <a:r>
              <a:rPr lang="vi-VN" sz="3200" i="1" smtClean="0">
                <a:latin typeface="Times New Roman" pitchFamily="18" charset="0"/>
                <a:cs typeface="Times New Roman" pitchFamily="18" charset="0"/>
              </a:rPr>
              <a:t>ời</a:t>
            </a:r>
            <a:r>
              <a:rPr lang="en-US" sz="3200" i="1" smtClean="0">
                <a:latin typeface="Times New Roman" pitchFamily="18" charset="0"/>
                <a:cs typeface="Times New Roman" pitchFamily="18" charset="0"/>
              </a:rPr>
              <a:t> gian qua; nh</a:t>
            </a:r>
            <a:r>
              <a:rPr lang="vi-VN" sz="3200" i="1" smtClean="0">
                <a:latin typeface="Times New Roman" pitchFamily="18" charset="0"/>
                <a:cs typeface="Times New Roman" pitchFamily="18" charset="0"/>
              </a:rPr>
              <a:t>ững</a:t>
            </a:r>
            <a:r>
              <a:rPr lang="en-US" sz="3200" i="1" smtClean="0">
                <a:latin typeface="Times New Roman" pitchFamily="18" charset="0"/>
                <a:cs typeface="Times New Roman" pitchFamily="18" charset="0"/>
              </a:rPr>
              <a:t> h</a:t>
            </a:r>
            <a:r>
              <a:rPr lang="vi-VN" sz="3200" i="1" smtClean="0">
                <a:latin typeface="Times New Roman" pitchFamily="18" charset="0"/>
                <a:cs typeface="Times New Roman" pitchFamily="18" charset="0"/>
              </a:rPr>
              <a:t>ạn</a:t>
            </a:r>
            <a:r>
              <a:rPr lang="en-US" sz="3200" i="1" smtClean="0">
                <a:latin typeface="Times New Roman" pitchFamily="18" charset="0"/>
                <a:cs typeface="Times New Roman" pitchFamily="18" charset="0"/>
              </a:rPr>
              <a:t> ch</a:t>
            </a:r>
            <a:r>
              <a:rPr lang="vi-VN" sz="3200" i="1" smtClean="0">
                <a:latin typeface="Times New Roman" pitchFamily="18" charset="0"/>
                <a:cs typeface="Times New Roman" pitchFamily="18" charset="0"/>
              </a:rPr>
              <a:t>ế</a:t>
            </a:r>
            <a:r>
              <a:rPr lang="en-US" sz="3200" i="1" smtClean="0">
                <a:latin typeface="Times New Roman" pitchFamily="18" charset="0"/>
                <a:cs typeface="Times New Roman" pitchFamily="18" charset="0"/>
              </a:rPr>
              <a:t> v</a:t>
            </a:r>
            <a:r>
              <a:rPr lang="vi-VN" sz="3200" i="1" smtClean="0">
                <a:latin typeface="Times New Roman" pitchFamily="18" charset="0"/>
                <a:cs typeface="Times New Roman" pitchFamily="18" charset="0"/>
              </a:rPr>
              <a:t>à</a:t>
            </a:r>
            <a:r>
              <a:rPr lang="en-US" sz="3200" i="1" smtClean="0">
                <a:latin typeface="Times New Roman" pitchFamily="18" charset="0"/>
                <a:cs typeface="Times New Roman" pitchFamily="18" charset="0"/>
              </a:rPr>
              <a:t> kinh nghi</a:t>
            </a:r>
            <a:r>
              <a:rPr lang="vi-VN" sz="3200" i="1" smtClean="0">
                <a:latin typeface="Times New Roman" pitchFamily="18" charset="0"/>
                <a:cs typeface="Times New Roman" pitchFamily="18" charset="0"/>
              </a:rPr>
              <a:t>ệm</a:t>
            </a:r>
            <a:r>
              <a:rPr lang="en-US" sz="3200" i="1" smtClean="0">
                <a:latin typeface="Times New Roman" pitchFamily="18" charset="0"/>
                <a:cs typeface="Times New Roman" pitchFamily="18" charset="0"/>
              </a:rPr>
              <a:t>. </a:t>
            </a:r>
            <a:br>
              <a:rPr lang="en-US" sz="3200" i="1" smtClean="0">
                <a:latin typeface="Times New Roman" pitchFamily="18" charset="0"/>
                <a:cs typeface="Times New Roman" pitchFamily="18" charset="0"/>
              </a:rPr>
            </a:br>
            <a:r>
              <a:rPr lang="en-US" sz="3200" i="1" smtClean="0">
                <a:latin typeface="Times New Roman" pitchFamily="18" charset="0"/>
                <a:cs typeface="Times New Roman" pitchFamily="18" charset="0"/>
              </a:rPr>
              <a:t>- N</a:t>
            </a:r>
            <a:r>
              <a:rPr lang="vi-VN" sz="3200" i="1" smtClean="0">
                <a:latin typeface="Times New Roman" pitchFamily="18" charset="0"/>
                <a:cs typeface="Times New Roman" pitchFamily="18" charset="0"/>
              </a:rPr>
              <a:t>ă</a:t>
            </a:r>
            <a:r>
              <a:rPr lang="en-US" sz="3200" i="1" smtClean="0">
                <a:latin typeface="Times New Roman" pitchFamily="18" charset="0"/>
                <a:cs typeface="Times New Roman" pitchFamily="18" charset="0"/>
              </a:rPr>
              <a:t>m 2017 c</a:t>
            </a:r>
            <a:r>
              <a:rPr lang="vi-VN" sz="3200" i="1" smtClean="0">
                <a:latin typeface="Times New Roman" pitchFamily="18" charset="0"/>
                <a:cs typeface="Times New Roman" pitchFamily="18" charset="0"/>
              </a:rPr>
              <a:t>ần</a:t>
            </a:r>
            <a:r>
              <a:rPr lang="en-US" sz="3200" i="1" smtClean="0">
                <a:latin typeface="Times New Roman" pitchFamily="18" charset="0"/>
                <a:cs typeface="Times New Roman" pitchFamily="18" charset="0"/>
              </a:rPr>
              <a:t> l</a:t>
            </a:r>
            <a:r>
              <a:rPr lang="vi-VN" sz="3200" i="1" smtClean="0">
                <a:latin typeface="Times New Roman" pitchFamily="18" charset="0"/>
                <a:cs typeface="Times New Roman" pitchFamily="18" charset="0"/>
              </a:rPr>
              <a:t>àm</a:t>
            </a:r>
            <a:r>
              <a:rPr lang="en-US" sz="3200" i="1" smtClean="0">
                <a:latin typeface="Times New Roman" pitchFamily="18" charset="0"/>
                <a:cs typeface="Times New Roman" pitchFamily="18" charset="0"/>
              </a:rPr>
              <a:t> g</a:t>
            </a:r>
            <a:r>
              <a:rPr lang="vi-VN" sz="3200" i="1" smtClean="0">
                <a:latin typeface="Times New Roman" pitchFamily="18" charset="0"/>
                <a:cs typeface="Times New Roman" pitchFamily="18" charset="0"/>
              </a:rPr>
              <a:t>ì</a:t>
            </a:r>
            <a:r>
              <a:rPr lang="en-US" sz="3200" i="1" smtClean="0">
                <a:latin typeface="Times New Roman" pitchFamily="18" charset="0"/>
                <a:cs typeface="Times New Roman" pitchFamily="18" charset="0"/>
              </a:rPr>
              <a:t> </a:t>
            </a:r>
            <a:r>
              <a:rPr lang="vi-VN" sz="3200" i="1" smtClean="0">
                <a:latin typeface="Times New Roman" pitchFamily="18" charset="0"/>
                <a:cs typeface="Times New Roman" pitchFamily="18" charset="0"/>
              </a:rPr>
              <a:t>để</a:t>
            </a:r>
            <a:r>
              <a:rPr lang="en-US" sz="3200" i="1" smtClean="0">
                <a:latin typeface="Times New Roman" pitchFamily="18" charset="0"/>
                <a:cs typeface="Times New Roman" pitchFamily="18" charset="0"/>
              </a:rPr>
              <a:t> nâng cao ch</a:t>
            </a:r>
            <a:r>
              <a:rPr lang="vi-VN" sz="3200" i="1" smtClean="0">
                <a:latin typeface="Times New Roman" pitchFamily="18" charset="0"/>
                <a:cs typeface="Times New Roman" pitchFamily="18" charset="0"/>
              </a:rPr>
              <a:t>ất</a:t>
            </a:r>
            <a:r>
              <a:rPr lang="en-US" sz="3200" i="1" smtClean="0">
                <a:latin typeface="Times New Roman" pitchFamily="18" charset="0"/>
                <a:cs typeface="Times New Roman" pitchFamily="18" charset="0"/>
              </a:rPr>
              <a:t> l</a:t>
            </a:r>
            <a:r>
              <a:rPr lang="vi-VN" sz="3200" i="1" smtClean="0">
                <a:latin typeface="Times New Roman" pitchFamily="18" charset="0"/>
                <a:cs typeface="Times New Roman" pitchFamily="18" charset="0"/>
              </a:rPr>
              <a:t>ượng</a:t>
            </a:r>
            <a:r>
              <a:rPr lang="en-US" sz="3200" i="1" smtClean="0">
                <a:latin typeface="Times New Roman" pitchFamily="18" charset="0"/>
                <a:cs typeface="Times New Roman" pitchFamily="18" charset="0"/>
              </a:rPr>
              <a:t> công t</a:t>
            </a:r>
            <a:r>
              <a:rPr lang="vi-VN" sz="3200" i="1" smtClean="0">
                <a:latin typeface="Times New Roman" pitchFamily="18" charset="0"/>
                <a:cs typeface="Times New Roman" pitchFamily="18" charset="0"/>
              </a:rPr>
              <a:t>ác</a:t>
            </a:r>
            <a:r>
              <a:rPr lang="en-US" sz="3200" i="1" smtClean="0">
                <a:latin typeface="Times New Roman" pitchFamily="18" charset="0"/>
                <a:cs typeface="Times New Roman" pitchFamily="18" charset="0"/>
              </a:rPr>
              <a:t> gi</a:t>
            </a:r>
            <a:r>
              <a:rPr lang="vi-VN" sz="3200" i="1" smtClean="0">
                <a:latin typeface="Times New Roman" pitchFamily="18" charset="0"/>
                <a:cs typeface="Times New Roman" pitchFamily="18" charset="0"/>
              </a:rPr>
              <a:t>ám</a:t>
            </a:r>
            <a:r>
              <a:rPr lang="en-US" sz="3200" i="1" smtClean="0">
                <a:latin typeface="Times New Roman" pitchFamily="18" charset="0"/>
                <a:cs typeface="Times New Roman" pitchFamily="18" charset="0"/>
              </a:rPr>
              <a:t> s</a:t>
            </a:r>
            <a:r>
              <a:rPr lang="vi-VN" sz="3200" i="1" smtClean="0">
                <a:latin typeface="Times New Roman" pitchFamily="18" charset="0"/>
                <a:cs typeface="Times New Roman" pitchFamily="18" charset="0"/>
              </a:rPr>
              <a:t>át</a:t>
            </a:r>
            <a:r>
              <a:rPr lang="en-US" sz="3200" i="1" smtClean="0">
                <a:latin typeface="Times New Roman" pitchFamily="18" charset="0"/>
                <a:cs typeface="Times New Roman" pitchFamily="18" charset="0"/>
              </a:rPr>
              <a:t>, PBXH .</a:t>
            </a:r>
            <a:br>
              <a:rPr lang="en-US" sz="3200" i="1"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521165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noAutofit/>
          </a:bodyPr>
          <a:lstStyle/>
          <a:p>
            <a:r>
              <a:rPr lang="en-US" sz="2800" smtClean="0">
                <a:latin typeface="Times New Roman" pitchFamily="18" charset="0"/>
                <a:cs typeface="Times New Roman" pitchFamily="18" charset="0"/>
              </a:rPr>
              <a:t>I. M</a:t>
            </a:r>
            <a:r>
              <a:rPr lang="vi-VN" sz="2800" smtClean="0">
                <a:latin typeface="Times New Roman" pitchFamily="18" charset="0"/>
                <a:cs typeface="Times New Roman" pitchFamily="18" charset="0"/>
              </a:rPr>
              <a:t>ỘT</a:t>
            </a:r>
            <a:r>
              <a:rPr lang="en-US" sz="2800" smtClean="0">
                <a:latin typeface="Times New Roman" pitchFamily="18" charset="0"/>
                <a:cs typeface="Times New Roman" pitchFamily="18" charset="0"/>
              </a:rPr>
              <a:t> S</a:t>
            </a:r>
            <a:r>
              <a:rPr lang="vi-VN" sz="2800" smtClean="0">
                <a:latin typeface="Times New Roman" pitchFamily="18" charset="0"/>
                <a:cs typeface="Times New Roman" pitchFamily="18" charset="0"/>
              </a:rPr>
              <a:t>Ố</a:t>
            </a:r>
            <a:r>
              <a:rPr lang="en-US" sz="2800" smtClean="0">
                <a:latin typeface="Times New Roman" pitchFamily="18" charset="0"/>
                <a:cs typeface="Times New Roman" pitchFamily="18" charset="0"/>
              </a:rPr>
              <a:t> </a:t>
            </a:r>
            <a:r>
              <a:rPr lang="vi-VN" sz="2800" smtClean="0">
                <a:latin typeface="Times New Roman" pitchFamily="18" charset="0"/>
                <a:cs typeface="Times New Roman" pitchFamily="18" charset="0"/>
              </a:rPr>
              <a:t>Ư</a:t>
            </a:r>
            <a:r>
              <a:rPr lang="en-US" sz="2800" smtClean="0">
                <a:latin typeface="Times New Roman" pitchFamily="18" charset="0"/>
                <a:cs typeface="Times New Roman" pitchFamily="18" charset="0"/>
              </a:rPr>
              <a:t>U ĐI</a:t>
            </a:r>
            <a:r>
              <a:rPr lang="vi-VN" sz="2800" smtClean="0">
                <a:latin typeface="Times New Roman" pitchFamily="18" charset="0"/>
                <a:cs typeface="Times New Roman" pitchFamily="18" charset="0"/>
              </a:rPr>
              <a:t>ỂM</a:t>
            </a:r>
            <a:r>
              <a:rPr lang="en-US" sz="2800" smtClean="0">
                <a:latin typeface="Times New Roman" pitchFamily="18" charset="0"/>
                <a:cs typeface="Times New Roman" pitchFamily="18" charset="0"/>
              </a:rPr>
              <a:t> C</a:t>
            </a:r>
            <a:r>
              <a:rPr lang="vi-VN" sz="2800" smtClean="0">
                <a:latin typeface="Times New Roman" pitchFamily="18" charset="0"/>
                <a:cs typeface="Times New Roman" pitchFamily="18" charset="0"/>
              </a:rPr>
              <a:t>ỦA</a:t>
            </a:r>
            <a:r>
              <a:rPr lang="en-US" sz="2800" smtClean="0">
                <a:latin typeface="Times New Roman" pitchFamily="18" charset="0"/>
                <a:cs typeface="Times New Roman" pitchFamily="18" charset="0"/>
              </a:rPr>
              <a:t> CÔNG T</a:t>
            </a:r>
            <a:r>
              <a:rPr lang="vi-VN" sz="2800" smtClean="0">
                <a:latin typeface="Times New Roman" pitchFamily="18" charset="0"/>
                <a:cs typeface="Times New Roman" pitchFamily="18" charset="0"/>
              </a:rPr>
              <a:t>ÁC</a:t>
            </a:r>
            <a:r>
              <a:rPr lang="en-US" sz="2800" smtClean="0">
                <a:latin typeface="Times New Roman" pitchFamily="18" charset="0"/>
                <a:cs typeface="Times New Roman" pitchFamily="18" charset="0"/>
              </a:rPr>
              <a:t> GI</a:t>
            </a:r>
            <a:r>
              <a:rPr lang="vi-VN" sz="2800" smtClean="0">
                <a:latin typeface="Times New Roman" pitchFamily="18" charset="0"/>
                <a:cs typeface="Times New Roman" pitchFamily="18" charset="0"/>
              </a:rPr>
              <a:t>ÁM</a:t>
            </a:r>
            <a:r>
              <a:rPr lang="en-US" sz="2800" smtClean="0">
                <a:latin typeface="Times New Roman" pitchFamily="18" charset="0"/>
                <a:cs typeface="Times New Roman" pitchFamily="18" charset="0"/>
              </a:rPr>
              <a:t> S</a:t>
            </a:r>
            <a:r>
              <a:rPr lang="vi-VN" sz="2800" smtClean="0">
                <a:latin typeface="Times New Roman" pitchFamily="18" charset="0"/>
                <a:cs typeface="Times New Roman" pitchFamily="18" charset="0"/>
              </a:rPr>
              <a:t>ÁT</a:t>
            </a:r>
            <a:r>
              <a:rPr lang="en-US" sz="2800" smtClean="0">
                <a:latin typeface="Times New Roman" pitchFamily="18" charset="0"/>
                <a:cs typeface="Times New Roman" pitchFamily="18" charset="0"/>
              </a:rPr>
              <a:t>, PH</a:t>
            </a:r>
            <a:r>
              <a:rPr lang="vi-VN" sz="2800" smtClean="0">
                <a:latin typeface="Times New Roman" pitchFamily="18" charset="0"/>
                <a:cs typeface="Times New Roman" pitchFamily="18" charset="0"/>
              </a:rPr>
              <a:t>ẢN</a:t>
            </a:r>
            <a:r>
              <a:rPr lang="en-US" sz="2800" smtClean="0">
                <a:latin typeface="Times New Roman" pitchFamily="18" charset="0"/>
                <a:cs typeface="Times New Roman" pitchFamily="18" charset="0"/>
              </a:rPr>
              <a:t> BI</a:t>
            </a:r>
            <a:r>
              <a:rPr lang="vi-VN" sz="2800" smtClean="0">
                <a:latin typeface="Times New Roman" pitchFamily="18" charset="0"/>
                <a:cs typeface="Times New Roman" pitchFamily="18" charset="0"/>
              </a:rPr>
              <a:t>ỆN</a:t>
            </a:r>
            <a:r>
              <a:rPr lang="en-US" sz="2800" smtClean="0">
                <a:latin typeface="Times New Roman" pitchFamily="18" charset="0"/>
                <a:cs typeface="Times New Roman" pitchFamily="18" charset="0"/>
              </a:rPr>
              <a:t> X</a:t>
            </a:r>
            <a:r>
              <a:rPr lang="vi-VN" sz="2800" smtClean="0">
                <a:latin typeface="Times New Roman" pitchFamily="18" charset="0"/>
                <a:cs typeface="Times New Roman" pitchFamily="18" charset="0"/>
              </a:rPr>
              <a:t>Ã</a:t>
            </a:r>
            <a:r>
              <a:rPr lang="en-US" sz="2800" smtClean="0">
                <a:latin typeface="Times New Roman" pitchFamily="18" charset="0"/>
                <a:cs typeface="Times New Roman" pitchFamily="18" charset="0"/>
              </a:rPr>
              <a:t> H</a:t>
            </a:r>
            <a:r>
              <a:rPr lang="vi-VN" sz="2800" smtClean="0">
                <a:latin typeface="Times New Roman" pitchFamily="18" charset="0"/>
                <a:cs typeface="Times New Roman" pitchFamily="18" charset="0"/>
              </a:rPr>
              <a:t>ỘI</a:t>
            </a:r>
            <a:r>
              <a:rPr lang="en-US" sz="2800" smtClean="0">
                <a:latin typeface="Times New Roman" pitchFamily="18" charset="0"/>
                <a:cs typeface="Times New Roman" pitchFamily="18" charset="0"/>
              </a:rPr>
              <a:t> TH</a:t>
            </a:r>
            <a:r>
              <a:rPr lang="vi-VN" sz="2800" smtClean="0">
                <a:latin typeface="Times New Roman" pitchFamily="18" charset="0"/>
                <a:cs typeface="Times New Roman" pitchFamily="18" charset="0"/>
              </a:rPr>
              <a:t>ỜI</a:t>
            </a:r>
            <a:r>
              <a:rPr lang="en-US" sz="2800" smtClean="0">
                <a:latin typeface="Times New Roman" pitchFamily="18" charset="0"/>
                <a:cs typeface="Times New Roman" pitchFamily="18" charset="0"/>
              </a:rPr>
              <a:t> GIAN QUA</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37356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514350" indent="-514350" algn="just">
              <a:buAutoNum type="arabicPeriod"/>
            </a:pPr>
            <a:r>
              <a:rPr lang="en-US" sz="2800" smtClean="0">
                <a:latin typeface="Times New Roman" pitchFamily="18" charset="0"/>
                <a:cs typeface="Times New Roman" pitchFamily="18" charset="0"/>
              </a:rPr>
              <a:t>QU</a:t>
            </a:r>
            <a:r>
              <a:rPr lang="vi-VN" sz="2800" smtClean="0">
                <a:latin typeface="Times New Roman" pitchFamily="18" charset="0"/>
                <a:cs typeface="Times New Roman" pitchFamily="18" charset="0"/>
              </a:rPr>
              <a:t>ÁN</a:t>
            </a:r>
            <a:r>
              <a:rPr lang="en-US" sz="2800" smtClean="0">
                <a:latin typeface="Times New Roman" pitchFamily="18" charset="0"/>
                <a:cs typeface="Times New Roman" pitchFamily="18" charset="0"/>
              </a:rPr>
              <a:t> TRI</a:t>
            </a:r>
            <a:r>
              <a:rPr lang="vi-VN" sz="2800" smtClean="0">
                <a:latin typeface="Times New Roman" pitchFamily="18" charset="0"/>
                <a:cs typeface="Times New Roman" pitchFamily="18" charset="0"/>
              </a:rPr>
              <a:t>ỆT</a:t>
            </a:r>
            <a:r>
              <a:rPr lang="en-US" sz="2800" smtClean="0">
                <a:latin typeface="Times New Roman" pitchFamily="18" charset="0"/>
                <a:cs typeface="Times New Roman" pitchFamily="18" charset="0"/>
              </a:rPr>
              <a:t> TRI</a:t>
            </a:r>
            <a:r>
              <a:rPr lang="vi-VN" sz="2800" smtClean="0">
                <a:latin typeface="Times New Roman" pitchFamily="18" charset="0"/>
                <a:cs typeface="Times New Roman" pitchFamily="18" charset="0"/>
              </a:rPr>
              <a:t>ỂN</a:t>
            </a:r>
            <a:r>
              <a:rPr lang="en-US" sz="2800" smtClean="0">
                <a:latin typeface="Times New Roman" pitchFamily="18" charset="0"/>
                <a:cs typeface="Times New Roman" pitchFamily="18" charset="0"/>
              </a:rPr>
              <a:t> KHAI, T</a:t>
            </a:r>
            <a:r>
              <a:rPr lang="vi-VN" sz="2800" smtClean="0">
                <a:latin typeface="Times New Roman" pitchFamily="18" charset="0"/>
                <a:cs typeface="Times New Roman" pitchFamily="18" charset="0"/>
              </a:rPr>
              <a:t>Ổ</a:t>
            </a:r>
            <a:r>
              <a:rPr lang="en-US" sz="2800" smtClean="0">
                <a:latin typeface="Times New Roman" pitchFamily="18" charset="0"/>
                <a:cs typeface="Times New Roman" pitchFamily="18" charset="0"/>
              </a:rPr>
              <a:t> CH</a:t>
            </a:r>
            <a:r>
              <a:rPr lang="vi-VN" sz="2800" smtClean="0">
                <a:latin typeface="Times New Roman" pitchFamily="18" charset="0"/>
                <a:cs typeface="Times New Roman" pitchFamily="18" charset="0"/>
              </a:rPr>
              <a:t>ỨC</a:t>
            </a:r>
            <a:r>
              <a:rPr lang="en-US" sz="2800" smtClean="0">
                <a:latin typeface="Times New Roman" pitchFamily="18" charset="0"/>
                <a:cs typeface="Times New Roman" pitchFamily="18" charset="0"/>
              </a:rPr>
              <a:t> TH</a:t>
            </a:r>
            <a:r>
              <a:rPr lang="vi-VN" sz="2800" smtClean="0">
                <a:latin typeface="Times New Roman" pitchFamily="18" charset="0"/>
                <a:cs typeface="Times New Roman" pitchFamily="18" charset="0"/>
              </a:rPr>
              <a:t>ỰC</a:t>
            </a:r>
            <a:r>
              <a:rPr lang="en-US" sz="2800" smtClean="0">
                <a:latin typeface="Times New Roman" pitchFamily="18" charset="0"/>
                <a:cs typeface="Times New Roman" pitchFamily="18" charset="0"/>
              </a:rPr>
              <a:t>  HI</a:t>
            </a:r>
            <a:r>
              <a:rPr lang="vi-VN" sz="2800" smtClean="0">
                <a:latin typeface="Times New Roman" pitchFamily="18" charset="0"/>
                <a:cs typeface="Times New Roman" pitchFamily="18" charset="0"/>
              </a:rPr>
              <a:t>ỆN</a:t>
            </a:r>
            <a:r>
              <a:rPr lang="en-US" sz="2800" smtClean="0">
                <a:latin typeface="Times New Roman" pitchFamily="18" charset="0"/>
                <a:cs typeface="Times New Roman" pitchFamily="18" charset="0"/>
              </a:rPr>
              <a:t> NGHIÊM TÚC</a:t>
            </a:r>
          </a:p>
          <a:p>
            <a:pPr marL="514350" indent="-514350" algn="just">
              <a:buFont typeface="Wingdings" pitchFamily="2" charset="2"/>
              <a:buAutoNum type="arabicPeriod"/>
            </a:pPr>
            <a:r>
              <a:rPr lang="en-US" sz="2800" smtClean="0"/>
              <a:t>C</a:t>
            </a:r>
            <a:r>
              <a:rPr lang="vi-VN" sz="2800" dirty="0" smtClean="0"/>
              <a:t>ác</a:t>
            </a:r>
            <a:r>
              <a:rPr lang="en-US" sz="2800" dirty="0" smtClean="0"/>
              <a:t> </a:t>
            </a:r>
            <a:r>
              <a:rPr lang="en-US" sz="2800" dirty="0"/>
              <a:t>t</a:t>
            </a:r>
            <a:r>
              <a:rPr lang="vi-VN" sz="2800" dirty="0"/>
              <a:t>ỉnh</a:t>
            </a:r>
            <a:r>
              <a:rPr lang="en-US" sz="2800" dirty="0"/>
              <a:t> </a:t>
            </a:r>
            <a:r>
              <a:rPr lang="vi-VN" sz="2800" dirty="0"/>
              <a:t>ủy</a:t>
            </a:r>
            <a:r>
              <a:rPr lang="en-US" sz="2800" dirty="0"/>
              <a:t>, </a:t>
            </a:r>
            <a:r>
              <a:rPr lang="en-US" sz="2800" dirty="0" err="1"/>
              <a:t>th</a:t>
            </a:r>
            <a:r>
              <a:rPr lang="vi-VN" sz="2800" dirty="0"/>
              <a:t>ành</a:t>
            </a:r>
            <a:r>
              <a:rPr lang="en-US" sz="2800" dirty="0"/>
              <a:t> </a:t>
            </a:r>
            <a:r>
              <a:rPr lang="vi-VN" sz="2800" dirty="0"/>
              <a:t>ủy</a:t>
            </a:r>
            <a:r>
              <a:rPr lang="en-US" sz="2800" dirty="0"/>
              <a:t> </a:t>
            </a:r>
            <a:r>
              <a:rPr lang="en-US" sz="2800" dirty="0" smtClean="0"/>
              <a:t>c</a:t>
            </a:r>
            <a:r>
              <a:rPr lang="vi-VN" sz="2800" dirty="0" smtClean="0"/>
              <a:t>ó</a:t>
            </a:r>
            <a:r>
              <a:rPr lang="en-US" sz="2800" dirty="0" smtClean="0"/>
              <a:t> k</a:t>
            </a:r>
            <a:r>
              <a:rPr lang="vi-VN" sz="2800" dirty="0"/>
              <a:t>ế</a:t>
            </a:r>
            <a:r>
              <a:rPr lang="en-US" sz="2800" dirty="0"/>
              <a:t> ho</a:t>
            </a:r>
            <a:r>
              <a:rPr lang="vi-VN" sz="2800" dirty="0"/>
              <a:t>ạch</a:t>
            </a:r>
            <a:r>
              <a:rPr lang="en-US" sz="2800" dirty="0"/>
              <a:t>, </a:t>
            </a:r>
            <a:r>
              <a:rPr lang="en-US" sz="2800" dirty="0" err="1"/>
              <a:t>ch</a:t>
            </a:r>
            <a:r>
              <a:rPr lang="vi-VN" sz="2800" dirty="0"/>
              <a:t>ươ</a:t>
            </a:r>
            <a:r>
              <a:rPr lang="en-US" sz="2800" dirty="0" err="1"/>
              <a:t>ng</a:t>
            </a:r>
            <a:r>
              <a:rPr lang="en-US" sz="2800" dirty="0"/>
              <a:t> </a:t>
            </a:r>
            <a:r>
              <a:rPr lang="en-US" sz="2800" dirty="0" err="1" smtClean="0"/>
              <a:t>tr</a:t>
            </a:r>
            <a:r>
              <a:rPr lang="vi-VN" sz="2800" dirty="0" smtClean="0"/>
              <a:t>ình</a:t>
            </a:r>
            <a:r>
              <a:rPr lang="en-US" sz="2800" dirty="0" smtClean="0"/>
              <a:t> </a:t>
            </a:r>
            <a:r>
              <a:rPr lang="en-US" sz="2800" dirty="0" err="1" smtClean="0"/>
              <a:t>th</a:t>
            </a:r>
            <a:r>
              <a:rPr lang="vi-VN" sz="2800" dirty="0"/>
              <a:t>ực</a:t>
            </a:r>
            <a:r>
              <a:rPr lang="en-US" sz="2800" dirty="0"/>
              <a:t> hi</a:t>
            </a:r>
            <a:r>
              <a:rPr lang="vi-VN" sz="2800" dirty="0"/>
              <a:t>ện đến</a:t>
            </a:r>
            <a:r>
              <a:rPr lang="en-US" sz="2800" dirty="0"/>
              <a:t> </a:t>
            </a:r>
            <a:r>
              <a:rPr lang="en-US" sz="2800" dirty="0" smtClean="0"/>
              <a:t>c</a:t>
            </a:r>
            <a:r>
              <a:rPr lang="vi-VN" sz="2800" dirty="0" smtClean="0"/>
              <a:t>ác</a:t>
            </a:r>
            <a:r>
              <a:rPr lang="en-US" sz="2800" dirty="0" smtClean="0"/>
              <a:t> </a:t>
            </a:r>
            <a:r>
              <a:rPr lang="en-US" sz="2800" dirty="0"/>
              <a:t>c</a:t>
            </a:r>
            <a:r>
              <a:rPr lang="vi-VN" sz="2800" dirty="0"/>
              <a:t>ấp</a:t>
            </a:r>
            <a:r>
              <a:rPr lang="en-US" sz="2800" dirty="0"/>
              <a:t>, </a:t>
            </a:r>
            <a:r>
              <a:rPr lang="en-US" sz="2800" dirty="0" smtClean="0"/>
              <a:t>c</a:t>
            </a:r>
            <a:r>
              <a:rPr lang="vi-VN" sz="2800" dirty="0" smtClean="0"/>
              <a:t>ác</a:t>
            </a:r>
            <a:r>
              <a:rPr lang="en-US" sz="2800" dirty="0" smtClean="0"/>
              <a:t> </a:t>
            </a:r>
            <a:r>
              <a:rPr lang="en-US" sz="2800" dirty="0" err="1"/>
              <a:t>ng</a:t>
            </a:r>
            <a:r>
              <a:rPr lang="vi-VN" sz="2800" dirty="0"/>
              <a:t>ành</a:t>
            </a:r>
            <a:r>
              <a:rPr lang="en-US" sz="2800" dirty="0"/>
              <a:t>, </a:t>
            </a:r>
            <a:r>
              <a:rPr lang="en-US" sz="2800" dirty="0" smtClean="0"/>
              <a:t>c</a:t>
            </a:r>
            <a:r>
              <a:rPr lang="vi-VN" sz="2800" dirty="0" smtClean="0"/>
              <a:t>ác </a:t>
            </a:r>
            <a:r>
              <a:rPr lang="vi-VN" sz="2800" dirty="0"/>
              <a:t>đơ</a:t>
            </a:r>
            <a:r>
              <a:rPr lang="en-US" sz="2800" dirty="0"/>
              <a:t>n v</a:t>
            </a:r>
            <a:r>
              <a:rPr lang="vi-VN" sz="2800" dirty="0" smtClean="0"/>
              <a:t>ị</a:t>
            </a:r>
            <a:r>
              <a:rPr lang="en-US" sz="2800" dirty="0" smtClean="0"/>
              <a:t>.</a:t>
            </a:r>
            <a:endParaRPr lang="en-US" sz="2800" dirty="0"/>
          </a:p>
          <a:p>
            <a:pPr algn="just">
              <a:buFont typeface="Wingdings" pitchFamily="2" charset="2"/>
              <a:buChar char="Ø"/>
            </a:pPr>
            <a:r>
              <a:rPr lang="en-US" sz="2800" dirty="0" smtClean="0"/>
              <a:t>M</a:t>
            </a:r>
            <a:r>
              <a:rPr lang="vi-VN" sz="2800" dirty="0" smtClean="0"/>
              <a:t>ặt</a:t>
            </a:r>
            <a:r>
              <a:rPr lang="en-US" sz="2800" dirty="0" smtClean="0"/>
              <a:t> </a:t>
            </a:r>
            <a:r>
              <a:rPr lang="en-US" sz="2800" dirty="0" err="1" smtClean="0"/>
              <a:t>tr</a:t>
            </a:r>
            <a:r>
              <a:rPr lang="vi-VN" sz="2800" dirty="0" smtClean="0"/>
              <a:t>ận</a:t>
            </a:r>
            <a:r>
              <a:rPr lang="en-US" sz="2800" dirty="0" smtClean="0"/>
              <a:t>, c</a:t>
            </a:r>
            <a:r>
              <a:rPr lang="vi-VN" sz="2800" dirty="0" smtClean="0"/>
              <a:t>ác </a:t>
            </a:r>
            <a:r>
              <a:rPr lang="vi-VN" sz="2800" dirty="0"/>
              <a:t>đoàn</a:t>
            </a:r>
            <a:r>
              <a:rPr lang="en-US" sz="2800" dirty="0"/>
              <a:t> </a:t>
            </a:r>
            <a:r>
              <a:rPr lang="en-US" sz="2800" dirty="0" err="1"/>
              <a:t>th</a:t>
            </a:r>
            <a:r>
              <a:rPr lang="vi-VN" sz="2800" dirty="0"/>
              <a:t>ể</a:t>
            </a:r>
            <a:r>
              <a:rPr lang="en-US" sz="2800" dirty="0"/>
              <a:t> </a:t>
            </a:r>
            <a:r>
              <a:rPr lang="en-US" sz="2800" dirty="0" err="1" smtClean="0"/>
              <a:t>ch</a:t>
            </a:r>
            <a:r>
              <a:rPr lang="vi-VN" sz="2800" dirty="0" smtClean="0"/>
              <a:t>ính</a:t>
            </a:r>
            <a:r>
              <a:rPr lang="en-US" sz="2800" dirty="0" smtClean="0"/>
              <a:t> </a:t>
            </a:r>
            <a:r>
              <a:rPr lang="en-US" sz="2800" dirty="0" err="1"/>
              <a:t>tr</a:t>
            </a:r>
            <a:r>
              <a:rPr lang="vi-VN" sz="2800" dirty="0"/>
              <a:t>ị</a:t>
            </a:r>
            <a:r>
              <a:rPr lang="en-US" sz="2800" dirty="0"/>
              <a:t> – </a:t>
            </a:r>
            <a:r>
              <a:rPr lang="en-US" sz="2800" dirty="0" smtClean="0"/>
              <a:t>x</a:t>
            </a:r>
            <a:r>
              <a:rPr lang="vi-VN" sz="2800" dirty="0" smtClean="0"/>
              <a:t>ã</a:t>
            </a:r>
            <a:r>
              <a:rPr lang="en-US" sz="2800" dirty="0" smtClean="0"/>
              <a:t> </a:t>
            </a:r>
            <a:r>
              <a:rPr lang="en-US" sz="2800" dirty="0"/>
              <a:t>h</a:t>
            </a:r>
            <a:r>
              <a:rPr lang="vi-VN" sz="2800" dirty="0"/>
              <a:t>ội đều</a:t>
            </a:r>
            <a:r>
              <a:rPr lang="en-US" sz="2800" dirty="0"/>
              <a:t> </a:t>
            </a:r>
            <a:r>
              <a:rPr lang="en-US" sz="2800" dirty="0" smtClean="0"/>
              <a:t>c</a:t>
            </a:r>
            <a:r>
              <a:rPr lang="vi-VN" sz="2800" dirty="0" smtClean="0"/>
              <a:t>ó </a:t>
            </a:r>
            <a:r>
              <a:rPr lang="vi-VN" sz="2800" dirty="0"/>
              <a:t>văn bản</a:t>
            </a:r>
            <a:r>
              <a:rPr lang="en-US" sz="2800" dirty="0"/>
              <a:t> tri</a:t>
            </a:r>
            <a:r>
              <a:rPr lang="vi-VN" sz="2800" dirty="0"/>
              <a:t>ển khai, định</a:t>
            </a:r>
            <a:r>
              <a:rPr lang="en-US" sz="2800" dirty="0"/>
              <a:t> k</a:t>
            </a:r>
            <a:r>
              <a:rPr lang="vi-VN" sz="2800" dirty="0"/>
              <a:t>ỳ</a:t>
            </a:r>
            <a:r>
              <a:rPr lang="en-US" sz="2800" dirty="0"/>
              <a:t> </a:t>
            </a:r>
            <a:r>
              <a:rPr lang="en-US" sz="2800" dirty="0" smtClean="0"/>
              <a:t>c</a:t>
            </a:r>
            <a:r>
              <a:rPr lang="vi-VN" sz="2800" dirty="0" smtClean="0"/>
              <a:t>ó</a:t>
            </a:r>
            <a:r>
              <a:rPr lang="en-US" sz="2800" dirty="0" smtClean="0"/>
              <a:t> b</a:t>
            </a:r>
            <a:r>
              <a:rPr lang="vi-VN" sz="2800" dirty="0" smtClean="0"/>
              <a:t>áo</a:t>
            </a:r>
            <a:r>
              <a:rPr lang="en-US" sz="2800" dirty="0" smtClean="0"/>
              <a:t> c</a:t>
            </a:r>
            <a:r>
              <a:rPr lang="vi-VN" sz="2800" dirty="0" smtClean="0"/>
              <a:t>áo</a:t>
            </a:r>
            <a:r>
              <a:rPr lang="en-US" sz="2800" dirty="0" smtClean="0"/>
              <a:t>.</a:t>
            </a:r>
            <a:endParaRPr lang="en-US" sz="2800" dirty="0"/>
          </a:p>
          <a:p>
            <a:pPr algn="just">
              <a:buFont typeface="Wingdings" pitchFamily="2" charset="2"/>
              <a:buChar char="Ø"/>
            </a:pPr>
            <a:r>
              <a:rPr lang="en-US" sz="2800" dirty="0" err="1" smtClean="0"/>
              <a:t>Công</a:t>
            </a:r>
            <a:r>
              <a:rPr lang="en-US" sz="2800" dirty="0" smtClean="0"/>
              <a:t> t</a:t>
            </a:r>
            <a:r>
              <a:rPr lang="vi-VN" sz="2800" dirty="0" smtClean="0"/>
              <a:t>ác</a:t>
            </a:r>
            <a:r>
              <a:rPr lang="en-US" sz="2800" dirty="0" smtClean="0"/>
              <a:t> </a:t>
            </a:r>
            <a:r>
              <a:rPr lang="en-US" sz="2800" dirty="0" err="1" smtClean="0"/>
              <a:t>tuyên</a:t>
            </a:r>
            <a:r>
              <a:rPr lang="en-US" sz="2800" dirty="0" smtClean="0"/>
              <a:t> </a:t>
            </a:r>
            <a:r>
              <a:rPr lang="en-US" sz="2800" dirty="0" err="1" smtClean="0"/>
              <a:t>truy</a:t>
            </a:r>
            <a:r>
              <a:rPr lang="vi-VN" sz="2800" dirty="0"/>
              <a:t>ền</a:t>
            </a:r>
            <a:r>
              <a:rPr lang="en-US" sz="2800" dirty="0"/>
              <a:t> v</a:t>
            </a:r>
            <a:r>
              <a:rPr lang="vi-VN" sz="2800" dirty="0"/>
              <a:t>ề</a:t>
            </a:r>
            <a:r>
              <a:rPr lang="en-US" sz="2800" dirty="0"/>
              <a:t> </a:t>
            </a:r>
            <a:r>
              <a:rPr lang="en-US" sz="2800" dirty="0" err="1" smtClean="0"/>
              <a:t>gi</a:t>
            </a:r>
            <a:r>
              <a:rPr lang="vi-VN" sz="2800" dirty="0" smtClean="0"/>
              <a:t>ám</a:t>
            </a:r>
            <a:r>
              <a:rPr lang="en-US" sz="2800" dirty="0" smtClean="0"/>
              <a:t> s</a:t>
            </a:r>
            <a:r>
              <a:rPr lang="vi-VN" sz="2800" dirty="0" smtClean="0"/>
              <a:t>át</a:t>
            </a:r>
            <a:r>
              <a:rPr lang="en-US" sz="2800" dirty="0" smtClean="0"/>
              <a:t> </a:t>
            </a:r>
            <a:r>
              <a:rPr lang="en-US" sz="2800" dirty="0"/>
              <a:t>v</a:t>
            </a:r>
            <a:r>
              <a:rPr lang="vi-VN" sz="2800" dirty="0"/>
              <a:t>à</a:t>
            </a:r>
            <a:r>
              <a:rPr lang="en-US" sz="2800" dirty="0"/>
              <a:t> </a:t>
            </a:r>
            <a:r>
              <a:rPr lang="en-US" sz="2800" dirty="0" smtClean="0"/>
              <a:t>PBXH, </a:t>
            </a:r>
            <a:r>
              <a:rPr lang="en-US" sz="2800" dirty="0"/>
              <a:t>t</a:t>
            </a:r>
            <a:r>
              <a:rPr lang="vi-VN" sz="2800" dirty="0"/>
              <a:t>ập</a:t>
            </a:r>
            <a:r>
              <a:rPr lang="en-US" sz="2800" dirty="0"/>
              <a:t> </a:t>
            </a:r>
            <a:r>
              <a:rPr lang="en-US" sz="2800" dirty="0" err="1"/>
              <a:t>hu</a:t>
            </a:r>
            <a:r>
              <a:rPr lang="vi-VN" sz="2800" dirty="0"/>
              <a:t>ấn</a:t>
            </a:r>
            <a:r>
              <a:rPr lang="en-US" sz="2800" dirty="0"/>
              <a:t> </a:t>
            </a:r>
            <a:r>
              <a:rPr lang="en-US" sz="2800" dirty="0" smtClean="0"/>
              <a:t>c</a:t>
            </a:r>
            <a:r>
              <a:rPr lang="vi-VN" sz="2800" dirty="0" smtClean="0"/>
              <a:t>án</a:t>
            </a:r>
            <a:r>
              <a:rPr lang="en-US" sz="2800" dirty="0" smtClean="0"/>
              <a:t> </a:t>
            </a:r>
            <a:r>
              <a:rPr lang="en-US" sz="2800" dirty="0"/>
              <a:t>b</a:t>
            </a:r>
            <a:r>
              <a:rPr lang="vi-VN" sz="2800" dirty="0"/>
              <a:t>ộ</a:t>
            </a:r>
            <a:r>
              <a:rPr lang="vi-VN" sz="2800" dirty="0" smtClean="0"/>
              <a:t>.</a:t>
            </a:r>
            <a:r>
              <a:rPr lang="en-US" sz="2800" dirty="0" smtClean="0"/>
              <a:t>.</a:t>
            </a:r>
            <a:r>
              <a:rPr lang="vi-VN" sz="2800" dirty="0" smtClean="0"/>
              <a:t>. </a:t>
            </a:r>
            <a:r>
              <a:rPr lang="vi-VN" sz="2800" dirty="0"/>
              <a:t>đều được</a:t>
            </a:r>
            <a:r>
              <a:rPr lang="en-US" sz="2800" dirty="0"/>
              <a:t> </a:t>
            </a:r>
            <a:r>
              <a:rPr lang="en-US" sz="2800" dirty="0" err="1"/>
              <a:t>quan</a:t>
            </a:r>
            <a:r>
              <a:rPr lang="en-US" sz="2800" dirty="0"/>
              <a:t> </a:t>
            </a:r>
            <a:r>
              <a:rPr lang="en-US" sz="2800" dirty="0" err="1" smtClean="0"/>
              <a:t>tâm</a:t>
            </a:r>
            <a:r>
              <a:rPr lang="en-US" sz="2800" dirty="0" smtClean="0"/>
              <a:t>.</a:t>
            </a:r>
            <a:endParaRPr lang="en-US" sz="2800" dirty="0"/>
          </a:p>
          <a:p>
            <a:pPr algn="just"/>
            <a:endParaRPr lang="en-US" sz="2800" dirty="0"/>
          </a:p>
        </p:txBody>
      </p:sp>
    </p:spTree>
    <p:extLst>
      <p:ext uri="{BB962C8B-B14F-4D97-AF65-F5344CB8AC3E}">
        <p14:creationId xmlns:p14="http://schemas.microsoft.com/office/powerpoint/2010/main" xmlns="" val="25933132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800" dirty="0" smtClean="0">
                <a:latin typeface="Times New Roman" pitchFamily="18" charset="0"/>
                <a:cs typeface="Times New Roman" pitchFamily="18" charset="0"/>
              </a:rPr>
              <a:t>2. K</a:t>
            </a:r>
            <a:r>
              <a:rPr lang="vi-VN" sz="2800" dirty="0" smtClean="0">
                <a:latin typeface="Times New Roman" pitchFamily="18" charset="0"/>
                <a:cs typeface="Times New Roman" pitchFamily="18" charset="0"/>
              </a:rPr>
              <a:t>ẾT</a:t>
            </a:r>
            <a:r>
              <a:rPr lang="en-US" sz="2800" dirty="0" smtClean="0">
                <a:latin typeface="Times New Roman" pitchFamily="18" charset="0"/>
                <a:cs typeface="Times New Roman" pitchFamily="18" charset="0"/>
              </a:rPr>
              <a:t> QU</a:t>
            </a:r>
            <a:r>
              <a:rPr lang="vi-VN" sz="2800" dirty="0" smtClean="0">
                <a:latin typeface="Times New Roman" pitchFamily="18" charset="0"/>
                <a:cs typeface="Times New Roman" pitchFamily="18" charset="0"/>
              </a:rPr>
              <a:t>Ả</a:t>
            </a:r>
            <a:r>
              <a:rPr lang="en-US" sz="2800" dirty="0" smtClean="0">
                <a:latin typeface="Times New Roman" pitchFamily="18" charset="0"/>
                <a:cs typeface="Times New Roman" pitchFamily="18" charset="0"/>
              </a:rPr>
              <a:t> GI</a:t>
            </a:r>
            <a:r>
              <a:rPr lang="vi-VN" sz="2800" dirty="0" smtClean="0">
                <a:latin typeface="Times New Roman" pitchFamily="18" charset="0"/>
                <a:cs typeface="Times New Roman" pitchFamily="18" charset="0"/>
              </a:rPr>
              <a:t>ÁM</a:t>
            </a:r>
            <a:r>
              <a:rPr lang="en-US" sz="2800" dirty="0" smtClean="0">
                <a:latin typeface="Times New Roman" pitchFamily="18" charset="0"/>
                <a:cs typeface="Times New Roman" pitchFamily="18" charset="0"/>
              </a:rPr>
              <a:t> S</a:t>
            </a:r>
            <a:r>
              <a:rPr lang="vi-VN" sz="2800" smtClean="0">
                <a:latin typeface="Times New Roman" pitchFamily="18" charset="0"/>
                <a:cs typeface="Times New Roman" pitchFamily="18" charset="0"/>
              </a:rPr>
              <a:t>ÁT</a:t>
            </a:r>
            <a:r>
              <a:rPr lang="en-US" sz="2800" smtClean="0">
                <a:latin typeface="Times New Roman" pitchFamily="18" charset="0"/>
                <a:cs typeface="Times New Roman" pitchFamily="18" charset="0"/>
              </a:rPr>
              <a:t> CÓ NHIỀU TIẾN BỘ</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buFont typeface="Wingdings" pitchFamily="2" charset="2"/>
              <a:buChar char="Ø"/>
            </a:pPr>
            <a:endParaRPr lang="en-US" sz="2800" smtClean="0"/>
          </a:p>
          <a:p>
            <a:pPr algn="just">
              <a:buFont typeface="Wingdings" pitchFamily="2" charset="2"/>
              <a:buChar char="Ø"/>
            </a:pPr>
            <a:r>
              <a:rPr lang="en-US" sz="2800" smtClean="0"/>
              <a:t>H</a:t>
            </a:r>
            <a:r>
              <a:rPr lang="vi-VN" sz="2800" dirty="0" smtClean="0"/>
              <a:t>ình</a:t>
            </a:r>
            <a:r>
              <a:rPr lang="en-US" sz="2800" dirty="0" smtClean="0"/>
              <a:t> </a:t>
            </a:r>
            <a:r>
              <a:rPr lang="en-US" sz="2800" dirty="0" err="1" smtClean="0"/>
              <a:t>th</a:t>
            </a:r>
            <a:r>
              <a:rPr lang="vi-VN" sz="2800" dirty="0" smtClean="0"/>
              <a:t>ức</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a:t>
            </a:r>
            <a:r>
              <a:rPr lang="vi-VN" sz="2800" dirty="0" smtClean="0"/>
              <a:t>đ</a:t>
            </a:r>
            <a:r>
              <a:rPr lang="en-US" sz="2800" dirty="0" smtClean="0"/>
              <a:t>a d</a:t>
            </a:r>
            <a:r>
              <a:rPr lang="vi-VN" sz="2800" dirty="0" smtClean="0"/>
              <a:t>ạng</a:t>
            </a:r>
            <a:r>
              <a:rPr lang="en-US" sz="2800" dirty="0" smtClean="0"/>
              <a:t> h</a:t>
            </a:r>
            <a:r>
              <a:rPr lang="vi-VN" sz="2800" dirty="0" smtClean="0"/>
              <a:t>ơ</a:t>
            </a:r>
            <a:r>
              <a:rPr lang="en-US" sz="2800" dirty="0" smtClean="0"/>
              <a:t>n </a:t>
            </a:r>
            <a:r>
              <a:rPr lang="en-US" sz="2800" dirty="0" err="1" smtClean="0"/>
              <a:t>tr</a:t>
            </a:r>
            <a:r>
              <a:rPr lang="vi-VN" sz="2800" dirty="0" smtClean="0"/>
              <a:t>ước</a:t>
            </a:r>
            <a:r>
              <a:rPr lang="en-US" sz="2800" dirty="0" smtClean="0"/>
              <a:t>, c</a:t>
            </a:r>
            <a:r>
              <a:rPr lang="vi-VN" sz="2800" dirty="0" smtClean="0"/>
              <a:t>ác</a:t>
            </a:r>
            <a:r>
              <a:rPr lang="en-US" sz="2800" dirty="0" smtClean="0"/>
              <a:t> c</a:t>
            </a:r>
            <a:r>
              <a:rPr lang="vi-VN" sz="2800" dirty="0" smtClean="0"/>
              <a:t>ấp</a:t>
            </a:r>
            <a:r>
              <a:rPr lang="en-US" sz="2800" dirty="0" smtClean="0"/>
              <a:t> M</a:t>
            </a:r>
            <a:r>
              <a:rPr lang="vi-VN" sz="2800" dirty="0" smtClean="0"/>
              <a:t>ặt</a:t>
            </a:r>
            <a:r>
              <a:rPr lang="en-US" sz="2800" dirty="0" smtClean="0"/>
              <a:t> </a:t>
            </a:r>
            <a:r>
              <a:rPr lang="en-US" sz="2800" dirty="0" err="1" smtClean="0"/>
              <a:t>tr</a:t>
            </a:r>
            <a:r>
              <a:rPr lang="vi-VN" sz="2800" dirty="0" smtClean="0"/>
              <a:t>ận</a:t>
            </a:r>
            <a:r>
              <a:rPr lang="en-US" sz="2800" dirty="0" smtClean="0"/>
              <a:t> </a:t>
            </a:r>
            <a:r>
              <a:rPr lang="vi-VN" sz="2800" dirty="0" smtClean="0"/>
              <a:t>đã</a:t>
            </a:r>
            <a:r>
              <a:rPr lang="en-US" sz="2800" dirty="0" smtClean="0"/>
              <a:t> t</a:t>
            </a:r>
            <a:r>
              <a:rPr lang="vi-VN" sz="2800" dirty="0" smtClean="0"/>
              <a:t>ổ</a:t>
            </a:r>
            <a:r>
              <a:rPr lang="en-US" sz="2800" dirty="0" smtClean="0"/>
              <a:t> </a:t>
            </a:r>
            <a:r>
              <a:rPr lang="en-US" sz="2800" dirty="0" err="1" smtClean="0"/>
              <a:t>ch</a:t>
            </a:r>
            <a:r>
              <a:rPr lang="vi-VN" sz="2800" dirty="0" smtClean="0"/>
              <a:t>ức</a:t>
            </a:r>
            <a:r>
              <a:rPr lang="en-US" sz="2800" dirty="0" smtClean="0"/>
              <a:t> h</a:t>
            </a:r>
            <a:r>
              <a:rPr lang="vi-VN" sz="2800" dirty="0" smtClean="0"/>
              <a:t>ình</a:t>
            </a:r>
            <a:r>
              <a:rPr lang="en-US" sz="2800" dirty="0" smtClean="0"/>
              <a:t> </a:t>
            </a:r>
            <a:r>
              <a:rPr lang="en-US" sz="2800" dirty="0" err="1" smtClean="0"/>
              <a:t>th</a:t>
            </a:r>
            <a:r>
              <a:rPr lang="vi-VN" sz="2800" dirty="0" smtClean="0"/>
              <a:t>ức</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a:t>
            </a:r>
            <a:r>
              <a:rPr lang="en-US" sz="2800" dirty="0" err="1" smtClean="0"/>
              <a:t>theo</a:t>
            </a:r>
            <a:r>
              <a:rPr lang="en-US" sz="2800" dirty="0" smtClean="0"/>
              <a:t> </a:t>
            </a:r>
            <a:r>
              <a:rPr lang="vi-VN" sz="2800" dirty="0" smtClean="0"/>
              <a:t>đ</a:t>
            </a:r>
            <a:r>
              <a:rPr lang="en-US" sz="2800" dirty="0" smtClean="0"/>
              <a:t>o</a:t>
            </a:r>
            <a:r>
              <a:rPr lang="vi-VN" sz="2800" dirty="0" smtClean="0"/>
              <a:t>àn</a:t>
            </a:r>
            <a:r>
              <a:rPr lang="en-US" sz="2800" dirty="0" smtClean="0"/>
              <a:t>. </a:t>
            </a:r>
          </a:p>
          <a:p>
            <a:pPr algn="just">
              <a:buFont typeface="Wingdings" pitchFamily="2" charset="2"/>
              <a:buChar char="Ø"/>
            </a:pPr>
            <a:r>
              <a:rPr lang="en-US" sz="2800" dirty="0" smtClean="0"/>
              <a:t>N</a:t>
            </a:r>
            <a:r>
              <a:rPr lang="vi-VN" sz="2800" dirty="0" smtClean="0"/>
              <a:t>ội</a:t>
            </a:r>
            <a:r>
              <a:rPr lang="en-US" sz="2800" dirty="0" smtClean="0"/>
              <a:t> dung </a:t>
            </a:r>
            <a:r>
              <a:rPr lang="en-US" sz="2800" dirty="0" err="1" smtClean="0"/>
              <a:t>gi</a:t>
            </a:r>
            <a:r>
              <a:rPr lang="vi-VN" sz="2800" dirty="0" smtClean="0"/>
              <a:t>ám</a:t>
            </a:r>
            <a:r>
              <a:rPr lang="en-US" sz="2800" dirty="0" smtClean="0"/>
              <a:t> s</a:t>
            </a:r>
            <a:r>
              <a:rPr lang="vi-VN" sz="2800" dirty="0" smtClean="0"/>
              <a:t>át</a:t>
            </a:r>
            <a:r>
              <a:rPr lang="en-US" sz="2800" dirty="0" smtClean="0"/>
              <a:t> </a:t>
            </a:r>
            <a:r>
              <a:rPr lang="vi-VN" sz="2800" dirty="0" smtClean="0"/>
              <a:t>được</a:t>
            </a:r>
            <a:r>
              <a:rPr lang="en-US" sz="2800" dirty="0" smtClean="0"/>
              <a:t> </a:t>
            </a:r>
            <a:r>
              <a:rPr lang="en-US" sz="2800" dirty="0" err="1" smtClean="0"/>
              <a:t>th</a:t>
            </a:r>
            <a:r>
              <a:rPr lang="vi-VN" sz="2800" dirty="0" smtClean="0"/>
              <a:t>ực</a:t>
            </a:r>
            <a:r>
              <a:rPr lang="en-US" sz="2800" dirty="0" smtClean="0"/>
              <a:t> hi</a:t>
            </a:r>
            <a:r>
              <a:rPr lang="vi-VN" sz="2800" dirty="0" smtClean="0"/>
              <a:t>ện</a:t>
            </a:r>
            <a:r>
              <a:rPr lang="en-US" sz="2800" dirty="0" smtClean="0"/>
              <a:t> </a:t>
            </a:r>
            <a:r>
              <a:rPr lang="en-US" sz="2800" dirty="0" err="1" smtClean="0"/>
              <a:t>trên</a:t>
            </a:r>
            <a:r>
              <a:rPr lang="en-US" sz="2800" dirty="0" smtClean="0"/>
              <a:t> </a:t>
            </a:r>
            <a:r>
              <a:rPr lang="en-US" sz="2800" dirty="0" err="1" smtClean="0"/>
              <a:t>nhi</a:t>
            </a:r>
            <a:r>
              <a:rPr lang="vi-VN" sz="2800" dirty="0" smtClean="0"/>
              <a:t>ều</a:t>
            </a:r>
            <a:r>
              <a:rPr lang="en-US" sz="2800" dirty="0" smtClean="0"/>
              <a:t> l</a:t>
            </a:r>
            <a:r>
              <a:rPr lang="vi-VN" sz="2800" dirty="0" smtClean="0"/>
              <a:t>ĩnh</a:t>
            </a:r>
            <a:r>
              <a:rPr lang="en-US" sz="2800" dirty="0" smtClean="0"/>
              <a:t> v</a:t>
            </a:r>
            <a:r>
              <a:rPr lang="vi-VN" sz="2800" dirty="0" smtClean="0"/>
              <a:t>ực</a:t>
            </a:r>
            <a:r>
              <a:rPr lang="en-US" sz="2800" dirty="0" smtClean="0"/>
              <a:t>.</a:t>
            </a:r>
          </a:p>
          <a:p>
            <a:pPr algn="just">
              <a:buFont typeface="Wingdings" pitchFamily="2" charset="2"/>
              <a:buChar char="Ø"/>
            </a:pPr>
            <a:r>
              <a:rPr lang="en-US" sz="2800" dirty="0" smtClean="0"/>
              <a:t>C</a:t>
            </a:r>
            <a:r>
              <a:rPr lang="vi-VN" sz="2800" dirty="0" smtClean="0"/>
              <a:t>ách</a:t>
            </a:r>
            <a:r>
              <a:rPr lang="en-US" sz="2800" dirty="0" smtClean="0"/>
              <a:t> </a:t>
            </a:r>
            <a:r>
              <a:rPr lang="en-US" sz="2800" dirty="0" err="1" smtClean="0"/>
              <a:t>th</a:t>
            </a:r>
            <a:r>
              <a:rPr lang="vi-VN" sz="2800" dirty="0" smtClean="0"/>
              <a:t>ức</a:t>
            </a:r>
            <a:r>
              <a:rPr lang="en-US" sz="2800" dirty="0" smtClean="0"/>
              <a:t> t</a:t>
            </a:r>
            <a:r>
              <a:rPr lang="vi-VN" sz="2800" dirty="0" smtClean="0"/>
              <a:t>ổ</a:t>
            </a:r>
            <a:r>
              <a:rPr lang="en-US" sz="2800" dirty="0" smtClean="0"/>
              <a:t> </a:t>
            </a:r>
            <a:r>
              <a:rPr lang="en-US" sz="2800" dirty="0" err="1" smtClean="0"/>
              <a:t>ch</a:t>
            </a:r>
            <a:r>
              <a:rPr lang="vi-VN" sz="2800" dirty="0" smtClean="0"/>
              <a:t>ức</a:t>
            </a:r>
            <a:r>
              <a:rPr lang="en-US" sz="2800" dirty="0" smtClean="0"/>
              <a:t> </a:t>
            </a:r>
            <a:r>
              <a:rPr lang="en-US" sz="2800" dirty="0" err="1" smtClean="0"/>
              <a:t>th</a:t>
            </a:r>
            <a:r>
              <a:rPr lang="vi-VN" sz="2800" dirty="0" smtClean="0"/>
              <a:t>ực</a:t>
            </a:r>
            <a:r>
              <a:rPr lang="en-US" sz="2800" dirty="0" smtClean="0"/>
              <a:t> hi</a:t>
            </a:r>
            <a:r>
              <a:rPr lang="vi-VN" sz="2800" dirty="0" smtClean="0"/>
              <a:t>ện</a:t>
            </a:r>
            <a:r>
              <a:rPr lang="en-US" sz="2800" dirty="0" smtClean="0"/>
              <a:t> c</a:t>
            </a:r>
            <a:r>
              <a:rPr lang="vi-VN" sz="2800" dirty="0" smtClean="0"/>
              <a:t>ó</a:t>
            </a:r>
            <a:r>
              <a:rPr lang="en-US" sz="2800" dirty="0" smtClean="0"/>
              <a:t> </a:t>
            </a:r>
            <a:r>
              <a:rPr lang="en-US" sz="2800" dirty="0" err="1" smtClean="0"/>
              <a:t>nhi</a:t>
            </a:r>
            <a:r>
              <a:rPr lang="vi-VN" sz="2800" dirty="0" smtClean="0"/>
              <a:t>ều</a:t>
            </a:r>
            <a:r>
              <a:rPr lang="en-US" sz="2800" dirty="0" smtClean="0"/>
              <a:t> s</a:t>
            </a:r>
            <a:r>
              <a:rPr lang="vi-VN" sz="2800" dirty="0" smtClean="0"/>
              <a:t>áng</a:t>
            </a:r>
            <a:r>
              <a:rPr lang="en-US" sz="2800" dirty="0" smtClean="0"/>
              <a:t> t</a:t>
            </a:r>
            <a:r>
              <a:rPr lang="vi-VN" sz="2800" dirty="0" smtClean="0"/>
              <a:t>ạo</a:t>
            </a:r>
            <a:r>
              <a:rPr lang="en-US" sz="2800" dirty="0" smtClean="0"/>
              <a:t>.</a:t>
            </a:r>
          </a:p>
          <a:p>
            <a:pPr algn="just">
              <a:buFont typeface="Wingdings" pitchFamily="2" charset="2"/>
              <a:buChar char="Ø"/>
            </a:pPr>
            <a:r>
              <a:rPr lang="en-US" sz="2800" dirty="0" err="1" smtClean="0"/>
              <a:t>Nhi</a:t>
            </a:r>
            <a:r>
              <a:rPr lang="vi-VN" sz="2800" dirty="0" smtClean="0"/>
              <a:t>ều</a:t>
            </a:r>
            <a:r>
              <a:rPr lang="en-US" sz="2800" dirty="0" smtClean="0"/>
              <a:t> </a:t>
            </a:r>
            <a:r>
              <a:rPr lang="en-US" sz="2800" dirty="0" err="1" smtClean="0"/>
              <a:t>ki</a:t>
            </a:r>
            <a:r>
              <a:rPr lang="vi-VN" sz="2800" dirty="0" smtClean="0"/>
              <a:t>ến</a:t>
            </a:r>
            <a:r>
              <a:rPr lang="en-US" sz="2800" dirty="0" smtClean="0"/>
              <a:t> </a:t>
            </a:r>
            <a:r>
              <a:rPr lang="en-US" sz="2800" dirty="0" err="1" smtClean="0"/>
              <a:t>ngh</a:t>
            </a:r>
            <a:r>
              <a:rPr lang="vi-VN" sz="2800" dirty="0" smtClean="0"/>
              <a:t>ị</a:t>
            </a:r>
            <a:r>
              <a:rPr lang="en-US" sz="2800" dirty="0" smtClean="0"/>
              <a:t> </a:t>
            </a:r>
            <a:r>
              <a:rPr lang="en-US" sz="2800" dirty="0" err="1" smtClean="0"/>
              <a:t>thi</a:t>
            </a:r>
            <a:r>
              <a:rPr lang="vi-VN" sz="2800" dirty="0" smtClean="0"/>
              <a:t>ết</a:t>
            </a:r>
            <a:r>
              <a:rPr lang="en-US" sz="2800" dirty="0" smtClean="0"/>
              <a:t> </a:t>
            </a:r>
            <a:r>
              <a:rPr lang="en-US" sz="2800" dirty="0" err="1" smtClean="0"/>
              <a:t>th</a:t>
            </a:r>
            <a:r>
              <a:rPr lang="vi-VN" sz="2800" dirty="0" smtClean="0"/>
              <a:t>ực</a:t>
            </a:r>
            <a:r>
              <a:rPr lang="en-US" sz="2800" dirty="0" smtClean="0"/>
              <a:t>, </a:t>
            </a:r>
            <a:r>
              <a:rPr lang="vi-VN" sz="2800" dirty="0" smtClean="0"/>
              <a:t>đối</a:t>
            </a:r>
            <a:r>
              <a:rPr lang="en-US" sz="2800" dirty="0" smtClean="0"/>
              <a:t> t</a:t>
            </a:r>
            <a:r>
              <a:rPr lang="vi-VN" sz="2800" dirty="0" smtClean="0"/>
              <a:t>ượng</a:t>
            </a:r>
            <a:r>
              <a:rPr lang="en-US" sz="2800" dirty="0" smtClean="0"/>
              <a:t> </a:t>
            </a:r>
            <a:r>
              <a:rPr lang="vi-VN" sz="2800" dirty="0" smtClean="0"/>
              <a:t>được</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a:t>
            </a:r>
            <a:r>
              <a:rPr lang="en-US" sz="2800" dirty="0" err="1" smtClean="0"/>
              <a:t>th</a:t>
            </a:r>
            <a:r>
              <a:rPr lang="vi-VN" sz="2800" dirty="0" smtClean="0"/>
              <a:t>ừa</a:t>
            </a:r>
            <a:r>
              <a:rPr lang="en-US" sz="2800" dirty="0" smtClean="0"/>
              <a:t> </a:t>
            </a:r>
            <a:r>
              <a:rPr lang="en-US" sz="2800" dirty="0" err="1" smtClean="0"/>
              <a:t>nh</a:t>
            </a:r>
            <a:r>
              <a:rPr lang="vi-VN" sz="2800" dirty="0" smtClean="0"/>
              <a:t>ận</a:t>
            </a:r>
            <a:r>
              <a:rPr lang="en-US" sz="2800" dirty="0" smtClean="0"/>
              <a:t>, </a:t>
            </a:r>
            <a:r>
              <a:rPr lang="en-US" sz="2800" dirty="0" err="1" smtClean="0"/>
              <a:t>ti</a:t>
            </a:r>
            <a:r>
              <a:rPr lang="vi-VN" sz="2800" dirty="0" smtClean="0"/>
              <a:t>ếp</a:t>
            </a:r>
            <a:r>
              <a:rPr lang="en-US" sz="2800" dirty="0" smtClean="0"/>
              <a:t> </a:t>
            </a:r>
            <a:r>
              <a:rPr lang="en-US" sz="2800" dirty="0" err="1" smtClean="0"/>
              <a:t>thu</a:t>
            </a:r>
            <a:r>
              <a:rPr lang="en-US" sz="2800" dirty="0" smtClean="0"/>
              <a:t>.</a:t>
            </a:r>
            <a:endParaRPr lang="en-US" sz="2800" dirty="0"/>
          </a:p>
        </p:txBody>
      </p:sp>
    </p:spTree>
    <p:extLst>
      <p:ext uri="{BB962C8B-B14F-4D97-AF65-F5344CB8AC3E}">
        <p14:creationId xmlns:p14="http://schemas.microsoft.com/office/powerpoint/2010/main" xmlns="" val="2891608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4478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800" dirty="0" smtClean="0">
                <a:latin typeface="Times New Roman" pitchFamily="18" charset="0"/>
                <a:cs typeface="Times New Roman" pitchFamily="18" charset="0"/>
              </a:rPr>
              <a:t>3. CÔNG T</a:t>
            </a:r>
            <a:r>
              <a:rPr lang="vi-VN" sz="2800" smtClean="0">
                <a:latin typeface="Times New Roman" pitchFamily="18" charset="0"/>
                <a:cs typeface="Times New Roman" pitchFamily="18" charset="0"/>
              </a:rPr>
              <a:t>ÁC</a:t>
            </a:r>
            <a:r>
              <a:rPr lang="en-US" sz="2800" smtClean="0">
                <a:latin typeface="Times New Roman" pitchFamily="18" charset="0"/>
                <a:cs typeface="Times New Roman" pitchFamily="18" charset="0"/>
              </a:rPr>
              <a:t> PBXH ĐẠT KẾT QUẢ BƯỚC ĐẦU</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210776"/>
            <a:ext cx="8229600" cy="4113824"/>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buFont typeface="Wingdings" pitchFamily="2" charset="2"/>
              <a:buChar char="Ø"/>
            </a:pPr>
            <a:endParaRPr lang="en-US" sz="2800" smtClean="0"/>
          </a:p>
          <a:p>
            <a:pPr algn="just">
              <a:buFont typeface="Wingdings" pitchFamily="2" charset="2"/>
              <a:buChar char="Ø"/>
            </a:pPr>
            <a:r>
              <a:rPr lang="en-US" sz="2800" smtClean="0"/>
              <a:t>N</a:t>
            </a:r>
            <a:r>
              <a:rPr lang="vi-VN" sz="2800" dirty="0" smtClean="0"/>
              <a:t>ội</a:t>
            </a:r>
            <a:r>
              <a:rPr lang="en-US" sz="2800" dirty="0" smtClean="0"/>
              <a:t> dung </a:t>
            </a:r>
            <a:r>
              <a:rPr lang="en-US" sz="2800" dirty="0"/>
              <a:t>PBXH </a:t>
            </a:r>
            <a:r>
              <a:rPr lang="en-US" sz="2800" dirty="0" err="1"/>
              <a:t>ng</a:t>
            </a:r>
            <a:r>
              <a:rPr lang="vi-VN" sz="2800" dirty="0" smtClean="0"/>
              <a:t>ày</a:t>
            </a:r>
            <a:r>
              <a:rPr lang="en-US" sz="2800" dirty="0" smtClean="0"/>
              <a:t> c</a:t>
            </a:r>
            <a:r>
              <a:rPr lang="vi-VN" sz="2800" dirty="0" smtClean="0"/>
              <a:t>àng</a:t>
            </a:r>
            <a:r>
              <a:rPr lang="en-US" sz="2800" dirty="0" smtClean="0"/>
              <a:t> m</a:t>
            </a:r>
            <a:r>
              <a:rPr lang="vi-VN" sz="2800" dirty="0" smtClean="0"/>
              <a:t>ở</a:t>
            </a:r>
            <a:r>
              <a:rPr lang="en-US" sz="2800" dirty="0" smtClean="0"/>
              <a:t> r</a:t>
            </a:r>
            <a:r>
              <a:rPr lang="vi-VN" sz="2800" dirty="0" smtClean="0"/>
              <a:t>ộng</a:t>
            </a:r>
            <a:r>
              <a:rPr lang="en-US" sz="2800" dirty="0" smtClean="0"/>
              <a:t> h</a:t>
            </a:r>
            <a:r>
              <a:rPr lang="vi-VN" sz="2800" dirty="0" smtClean="0"/>
              <a:t>ơ</a:t>
            </a:r>
            <a:r>
              <a:rPr lang="en-US" sz="2800" dirty="0" smtClean="0"/>
              <a:t>n.</a:t>
            </a:r>
          </a:p>
          <a:p>
            <a:pPr algn="just">
              <a:buFont typeface="Wingdings" pitchFamily="2" charset="2"/>
              <a:buChar char="Ø"/>
            </a:pPr>
            <a:r>
              <a:rPr lang="en-US" sz="2800" dirty="0" smtClean="0"/>
              <a:t>H</a:t>
            </a:r>
            <a:r>
              <a:rPr lang="vi-VN" sz="2800" dirty="0" smtClean="0"/>
              <a:t>ình</a:t>
            </a:r>
            <a:r>
              <a:rPr lang="en-US" sz="2800" dirty="0" smtClean="0"/>
              <a:t> </a:t>
            </a:r>
            <a:r>
              <a:rPr lang="en-US" sz="2800" dirty="0" err="1" smtClean="0"/>
              <a:t>th</a:t>
            </a:r>
            <a:r>
              <a:rPr lang="vi-VN" sz="2800" smtClean="0"/>
              <a:t>ành</a:t>
            </a:r>
            <a:r>
              <a:rPr lang="en-US" sz="2800" smtClean="0"/>
              <a:t> phối hợp gi</a:t>
            </a:r>
            <a:r>
              <a:rPr lang="vi-VN" sz="2800" dirty="0" smtClean="0"/>
              <a:t>ữa</a:t>
            </a:r>
            <a:r>
              <a:rPr lang="en-US" sz="2800" dirty="0" smtClean="0"/>
              <a:t> </a:t>
            </a:r>
            <a:r>
              <a:rPr lang="en-US" sz="2800" dirty="0"/>
              <a:t>PBXH v</a:t>
            </a:r>
            <a:r>
              <a:rPr lang="vi-VN" sz="2800" dirty="0" smtClean="0"/>
              <a:t>à</a:t>
            </a:r>
            <a:r>
              <a:rPr lang="en-US" sz="2800" dirty="0" smtClean="0"/>
              <a:t> </a:t>
            </a:r>
            <a:r>
              <a:rPr lang="en-US" sz="2800" dirty="0" err="1" smtClean="0"/>
              <a:t>ph</a:t>
            </a:r>
            <a:r>
              <a:rPr lang="vi-VN" sz="2800" dirty="0" smtClean="0"/>
              <a:t>ản</a:t>
            </a:r>
            <a:r>
              <a:rPr lang="en-US" sz="2800" dirty="0" smtClean="0"/>
              <a:t> bi</a:t>
            </a:r>
            <a:r>
              <a:rPr lang="vi-VN" sz="2800" dirty="0" smtClean="0"/>
              <a:t>ện</a:t>
            </a:r>
            <a:r>
              <a:rPr lang="en-US" sz="2800" dirty="0" smtClean="0"/>
              <a:t> </a:t>
            </a:r>
            <a:r>
              <a:rPr lang="en-US" sz="2800" dirty="0" err="1" smtClean="0"/>
              <a:t>khoa</a:t>
            </a:r>
            <a:r>
              <a:rPr lang="en-US" sz="2800" dirty="0" smtClean="0"/>
              <a:t> h</a:t>
            </a:r>
            <a:r>
              <a:rPr lang="vi-VN" sz="2800" smtClean="0"/>
              <a:t>ọc</a:t>
            </a:r>
            <a:r>
              <a:rPr lang="en-US" sz="2800" smtClean="0"/>
              <a:t>.</a:t>
            </a:r>
          </a:p>
          <a:p>
            <a:pPr algn="just">
              <a:buFont typeface="Wingdings" pitchFamily="2" charset="2"/>
              <a:buChar char="Ø"/>
            </a:pPr>
            <a:r>
              <a:rPr lang="en-US" sz="2800" kern="1100" smtClean="0"/>
              <a:t>Hình thành quy trình phản biện xã hội theo hình thức hội nghị. Bước đầu phân định giữa phản biện và góp ý; kết hợp giữa phản biện và góp ý. Nhiều ý kiến phản biện được tiếp thu.</a:t>
            </a:r>
          </a:p>
        </p:txBody>
      </p:sp>
    </p:spTree>
    <p:extLst>
      <p:ext uri="{BB962C8B-B14F-4D97-AF65-F5344CB8AC3E}">
        <p14:creationId xmlns:p14="http://schemas.microsoft.com/office/powerpoint/2010/main" xmlns="" val="1115582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noAutofit/>
          </a:bodyPr>
          <a:lstStyle/>
          <a:p>
            <a:r>
              <a:rPr lang="en-US" sz="2800" smtClean="0">
                <a:latin typeface="Times New Roman" pitchFamily="18" charset="0"/>
                <a:cs typeface="Times New Roman" pitchFamily="18" charset="0"/>
              </a:rPr>
              <a:t>4. TÍCH CỰC HOÀN THIỆN CƠ CHẾ VÀ HƯỚNG DẪN THỰC HIỆN</a:t>
            </a:r>
            <a:endParaRPr lang="en-US" sz="280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53000"/>
          </a:xfrm>
        </p:spPr>
        <p:style>
          <a:lnRef idx="3">
            <a:schemeClr val="lt1"/>
          </a:lnRef>
          <a:fillRef idx="1">
            <a:schemeClr val="accent1"/>
          </a:fillRef>
          <a:effectRef idx="1">
            <a:schemeClr val="accent1"/>
          </a:effectRef>
          <a:fontRef idx="minor">
            <a:schemeClr val="lt1"/>
          </a:fontRef>
        </p:style>
        <p:txBody>
          <a:bodyPr>
            <a:normAutofit lnSpcReduction="10000"/>
          </a:bodyPr>
          <a:lstStyle/>
          <a:p>
            <a:pPr algn="just">
              <a:buFont typeface="Wingdings" pitchFamily="2" charset="2"/>
              <a:buChar char="Ø"/>
            </a:pPr>
            <a:endParaRPr lang="en-US" sz="2800" smtClean="0">
              <a:latin typeface="+mj-lt"/>
              <a:cs typeface="Arial" pitchFamily="34" charset="0"/>
            </a:endParaRPr>
          </a:p>
          <a:p>
            <a:pPr algn="just">
              <a:buFont typeface="Wingdings" pitchFamily="2" charset="2"/>
              <a:buChar char="Ø"/>
            </a:pPr>
            <a:r>
              <a:rPr lang="en-US" sz="2800" smtClean="0">
                <a:latin typeface="+mj-lt"/>
                <a:cs typeface="Arial" pitchFamily="34" charset="0"/>
              </a:rPr>
              <a:t>Đã xây dựng Luật MTTQ Việt Nam với 2 chương về giám sát và PBXH. Thanh tra nhân dân và giám sát đầu tư của cộng đồng đã được thể chế trong Luật thanh tra; Luật đầu tư công; Nghị định số 159/NĐ-CP; Nghị định số 84/2015/NĐ-CP </a:t>
            </a:r>
            <a:r>
              <a:rPr lang="vi-VN" sz="2800" smtClean="0"/>
              <a:t>ngày 30</a:t>
            </a:r>
            <a:r>
              <a:rPr lang="en-US" sz="2800" smtClean="0"/>
              <a:t>/</a:t>
            </a:r>
            <a:r>
              <a:rPr lang="vi-VN" sz="2800" smtClean="0"/>
              <a:t>9</a:t>
            </a:r>
            <a:r>
              <a:rPr lang="en-US" sz="2800" smtClean="0"/>
              <a:t>/</a:t>
            </a:r>
            <a:r>
              <a:rPr lang="vi-VN" sz="2800" smtClean="0"/>
              <a:t>2015</a:t>
            </a:r>
            <a:r>
              <a:rPr lang="en-US" sz="2800" smtClean="0"/>
              <a:t> về giám sát và đánh giá đầu tư</a:t>
            </a:r>
            <a:endParaRPr lang="en-US" sz="2800" smtClean="0">
              <a:latin typeface="+mj-lt"/>
              <a:cs typeface="Arial" pitchFamily="34" charset="0"/>
            </a:endParaRPr>
          </a:p>
          <a:p>
            <a:pPr algn="just">
              <a:buFont typeface="Wingdings" pitchFamily="2" charset="2"/>
              <a:buChar char="Ø"/>
            </a:pPr>
            <a:r>
              <a:rPr lang="en-US" sz="2800">
                <a:latin typeface="+mj-lt"/>
                <a:cs typeface="Arial" pitchFamily="34" charset="0"/>
              </a:rPr>
              <a:t>Về kinh phí: Bộ tài chính đã ban hành Thông tư số </a:t>
            </a:r>
            <a:r>
              <a:rPr lang="vi-VN" sz="2800">
                <a:latin typeface="+mj-lt"/>
                <a:cs typeface="Arial" pitchFamily="34" charset="0"/>
              </a:rPr>
              <a:t>337/2016/TT-BTC</a:t>
            </a:r>
            <a:r>
              <a:rPr lang="en-US" sz="2800">
                <a:latin typeface="+mj-lt"/>
                <a:cs typeface="Arial" pitchFamily="34" charset="0"/>
              </a:rPr>
              <a:t> </a:t>
            </a:r>
            <a:r>
              <a:rPr lang="vi-VN" sz="2800">
                <a:latin typeface="+mj-lt"/>
                <a:cs typeface="Arial" pitchFamily="34" charset="0"/>
              </a:rPr>
              <a:t>ngày 28</a:t>
            </a:r>
            <a:r>
              <a:rPr lang="en-US" sz="2800">
                <a:latin typeface="+mj-lt"/>
                <a:cs typeface="Arial" pitchFamily="34" charset="0"/>
              </a:rPr>
              <a:t>/</a:t>
            </a:r>
            <a:r>
              <a:rPr lang="vi-VN" sz="2800">
                <a:latin typeface="+mj-lt"/>
                <a:cs typeface="Arial" pitchFamily="34" charset="0"/>
              </a:rPr>
              <a:t>12</a:t>
            </a:r>
            <a:r>
              <a:rPr lang="en-US" sz="2800">
                <a:latin typeface="+mj-lt"/>
                <a:cs typeface="Arial" pitchFamily="34" charset="0"/>
              </a:rPr>
              <a:t>/</a:t>
            </a:r>
            <a:r>
              <a:rPr lang="vi-VN" sz="2800">
                <a:latin typeface="+mj-lt"/>
                <a:cs typeface="Arial" pitchFamily="34" charset="0"/>
              </a:rPr>
              <a:t>2016</a:t>
            </a:r>
            <a:r>
              <a:rPr lang="en-US" sz="2800">
                <a:latin typeface="+mj-lt"/>
                <a:cs typeface="Arial" pitchFamily="34" charset="0"/>
              </a:rPr>
              <a:t> </a:t>
            </a:r>
            <a:r>
              <a:rPr lang="vi-VN" sz="2800">
                <a:latin typeface="+mj-lt"/>
                <a:cs typeface="Arial" pitchFamily="34" charset="0"/>
              </a:rPr>
              <a:t>quy định </a:t>
            </a:r>
            <a:r>
              <a:rPr lang="en-US" sz="2800">
                <a:latin typeface="+mj-lt"/>
                <a:cs typeface="Arial" pitchFamily="34" charset="0"/>
              </a:rPr>
              <a:t>về </a:t>
            </a:r>
            <a:r>
              <a:rPr lang="vi-VN" sz="2800">
                <a:latin typeface="+mj-lt"/>
                <a:cs typeface="Arial" pitchFamily="34" charset="0"/>
              </a:rPr>
              <a:t>lập dự toán, quản lý, sử dụng và quyết toán kinh phí bảo đảm hoạt động giám sát, </a:t>
            </a:r>
            <a:r>
              <a:rPr lang="en-US" sz="2800">
                <a:latin typeface="+mj-lt"/>
                <a:cs typeface="Arial" pitchFamily="34" charset="0"/>
              </a:rPr>
              <a:t>PBXH </a:t>
            </a:r>
            <a:r>
              <a:rPr lang="vi-VN" sz="2800">
                <a:latin typeface="+mj-lt"/>
                <a:cs typeface="Arial" pitchFamily="34" charset="0"/>
              </a:rPr>
              <a:t>của Ủy ban </a:t>
            </a:r>
            <a:r>
              <a:rPr lang="en-US" sz="2800">
                <a:latin typeface="+mj-lt"/>
                <a:cs typeface="Arial" pitchFamily="34" charset="0"/>
              </a:rPr>
              <a:t>MTTQ </a:t>
            </a:r>
            <a:r>
              <a:rPr lang="vi-VN" sz="2800">
                <a:latin typeface="+mj-lt"/>
                <a:cs typeface="Arial" pitchFamily="34" charset="0"/>
              </a:rPr>
              <a:t>Việt Nam và các tổ chức chính trị - xã hội.</a:t>
            </a:r>
            <a:endParaRPr lang="en-US" sz="2800">
              <a:latin typeface="+mj-lt"/>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458200" cy="6400800"/>
          </a:xfrm>
        </p:spPr>
        <p:style>
          <a:lnRef idx="3">
            <a:schemeClr val="lt1"/>
          </a:lnRef>
          <a:fillRef idx="1">
            <a:schemeClr val="accent1"/>
          </a:fillRef>
          <a:effectRef idx="1">
            <a:schemeClr val="accent1"/>
          </a:effectRef>
          <a:fontRef idx="minor">
            <a:schemeClr val="lt1"/>
          </a:fontRef>
        </p:style>
        <p:txBody>
          <a:bodyPr>
            <a:normAutofit fontScale="85000" lnSpcReduction="10000"/>
          </a:bodyPr>
          <a:lstStyle/>
          <a:p>
            <a:pPr algn="just">
              <a:buFont typeface="Wingdings" pitchFamily="2" charset="2"/>
              <a:buChar char="Ø"/>
            </a:pPr>
            <a:r>
              <a:rPr lang="en-US" smtClean="0">
                <a:cs typeface="Arial" pitchFamily="34" charset="0"/>
              </a:rPr>
              <a:t>Trung ương MTTQ Việt Nam đã có Thông tri số </a:t>
            </a:r>
            <a:r>
              <a:rPr lang="en-US" smtClean="0"/>
              <a:t>28 /TTr-MTTW-BTT </a:t>
            </a:r>
            <a:r>
              <a:rPr lang="en-US" i="1" smtClean="0"/>
              <a:t>ngày 17 tháng 4 năm 2014 </a:t>
            </a:r>
            <a:r>
              <a:rPr lang="en-US" smtClean="0"/>
              <a:t>Hướng dẫn thực hiện một số điều của Quy chế giám sát và PBXH của MTTQ Việt Nam và các đoàn thể chính trị - xã hội;</a:t>
            </a:r>
            <a:br>
              <a:rPr lang="en-US" smtClean="0"/>
            </a:br>
            <a:r>
              <a:rPr lang="en-US" smtClean="0"/>
              <a:t>Quy định về MTTQ Việt Nam, các đoàn thể chính trị-xã hội và nhân dân tham gia góp ý xây dựng Đảng, xây dựng chính quyền.</a:t>
            </a:r>
          </a:p>
          <a:p>
            <a:pPr algn="just">
              <a:buFont typeface="Wingdings" pitchFamily="2" charset="2"/>
              <a:buChar char="Ø"/>
            </a:pPr>
            <a:r>
              <a:rPr lang="en-US" smtClean="0">
                <a:cs typeface="Arial" pitchFamily="34" charset="0"/>
              </a:rPr>
              <a:t>5 tổ chức chính trị - xã hội có 11 văn bản hương dẫn thực hiện giám sát và PBXH.</a:t>
            </a:r>
          </a:p>
          <a:p>
            <a:pPr algn="just">
              <a:buFont typeface="Wingdings" pitchFamily="2" charset="2"/>
              <a:buChar char="Ø"/>
            </a:pPr>
            <a:r>
              <a:rPr lang="en-US" smtClean="0"/>
              <a:t>Cấp ủy nhiều tỉnh, thành phố đa có văn bản chỉ đạo; HĐND có chỉ thị liên quan đến cơ chế, phối hợp tổ chức thực hiện giám sát và PBXH. </a:t>
            </a:r>
          </a:p>
          <a:p>
            <a:pPr algn="just">
              <a:buFont typeface="Wingdings" pitchFamily="2" charset="2"/>
              <a:buChar char="Ø"/>
            </a:pPr>
            <a:r>
              <a:rPr lang="en-US" smtClean="0"/>
              <a:t>Một số cấp ủy tỉnh, thành phố đã có quy chế tiếp thu ý kiến của MTTQ Việt Nam, các đoàn thể chính trị - xã hội; quy chế tiếp xúc, đối thoại với nhân dân của người đứng đầu cấp ủy, chính quyền các cấp.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800" smtClean="0">
                <a:latin typeface="Times New Roman" pitchFamily="18" charset="0"/>
                <a:cs typeface="Times New Roman" pitchFamily="18" charset="0"/>
              </a:rPr>
              <a:t>5. TÁC DỤNG TÍCH CỰC SAU GIÁM SÁT VÀ PHẢN BIỆN XÃ HỘI</a:t>
            </a:r>
            <a:endParaRPr lang="en-US" sz="2800">
              <a:latin typeface="Times New Roman" pitchFamily="18" charset="0"/>
              <a:cs typeface="Times New Roman" pitchFamily="18" charset="0"/>
            </a:endParaRPr>
          </a:p>
        </p:txBody>
      </p:sp>
      <p:sp>
        <p:nvSpPr>
          <p:cNvPr id="3" name="Content Placeholder 2"/>
          <p:cNvSpPr>
            <a:spLocks noGrp="1"/>
          </p:cNvSpPr>
          <p:nvPr>
            <p:ph idx="1"/>
          </p:nvPr>
        </p:nvSpPr>
        <p:spPr>
          <a:xfrm>
            <a:off x="457200" y="1828800"/>
            <a:ext cx="8229600" cy="4648200"/>
          </a:xfrm>
        </p:spPr>
        <p:style>
          <a:lnRef idx="3">
            <a:schemeClr val="lt1"/>
          </a:lnRef>
          <a:fillRef idx="1">
            <a:schemeClr val="accent1"/>
          </a:fillRef>
          <a:effectRef idx="1">
            <a:schemeClr val="accent1"/>
          </a:effectRef>
          <a:fontRef idx="minor">
            <a:schemeClr val="lt1"/>
          </a:fontRef>
        </p:style>
        <p:txBody>
          <a:bodyPr>
            <a:noAutofit/>
          </a:bodyPr>
          <a:lstStyle/>
          <a:p>
            <a:pPr algn="just">
              <a:buFont typeface="Wingdings" pitchFamily="2" charset="2"/>
              <a:buChar char="Ø"/>
            </a:pPr>
            <a:r>
              <a:rPr lang="en-US" sz="2800" smtClean="0"/>
              <a:t>Góp phần ổn định, đồng thuận xã hội.</a:t>
            </a:r>
          </a:p>
          <a:p>
            <a:pPr algn="just">
              <a:buFont typeface="Wingdings" pitchFamily="2" charset="2"/>
              <a:buChar char="Ø"/>
            </a:pPr>
            <a:r>
              <a:rPr lang="en-US" sz="2800" smtClean="0"/>
              <a:t>Qua thực tiễn giám sát và PBXH, góp phần làm sâu sắc, chặt chẽ hơn cơ chế phối hợp với MTTQ Việt Nam và các tổ chức thành viên của Mặt trận. Cụ thể và rõ hơn vai trò liên minh chính trị, liên hiệp tự nguyện cua MTTQ Việt Nam ; phát huy vai trò đại diện, bảo vệ quyền và lợi ích hợp pháp, chính đáng của nhân dân.</a:t>
            </a:r>
          </a:p>
          <a:p>
            <a:pPr algn="just">
              <a:buFont typeface="Wingdings" pitchFamily="2" charset="2"/>
              <a:buChar char="Ø"/>
            </a:pPr>
            <a:r>
              <a:rPr lang="en-US" sz="2800" smtClean="0"/>
              <a:t>Các cấp, các ngành và nhân dân tin tưởng hơn, thấy rõ vai trò của MTTQ Việt Nam.</a:t>
            </a:r>
            <a:endParaRPr lang="en-US" sz="28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990600"/>
          </a:xfrm>
        </p:spPr>
        <p:style>
          <a:lnRef idx="3">
            <a:schemeClr val="lt1"/>
          </a:lnRef>
          <a:fillRef idx="1">
            <a:schemeClr val="accent2"/>
          </a:fillRef>
          <a:effectRef idx="1">
            <a:schemeClr val="accent2"/>
          </a:effectRef>
          <a:fontRef idx="minor">
            <a:schemeClr val="lt1"/>
          </a:fontRef>
        </p:style>
        <p:txBody>
          <a:bodyPr>
            <a:noAutofit/>
          </a:bodyPr>
          <a:lstStyle/>
          <a:p>
            <a:r>
              <a:rPr lang="en-US" sz="2800" smtClean="0">
                <a:latin typeface="Times New Roman" pitchFamily="18" charset="0"/>
                <a:cs typeface="Times New Roman" pitchFamily="18" charset="0"/>
              </a:rPr>
              <a:t>II. H</a:t>
            </a:r>
            <a:r>
              <a:rPr lang="vi-VN" sz="2800" smtClean="0">
                <a:latin typeface="Times New Roman" pitchFamily="18" charset="0"/>
                <a:cs typeface="Times New Roman" pitchFamily="18" charset="0"/>
              </a:rPr>
              <a:t>ẠN</a:t>
            </a:r>
            <a:r>
              <a:rPr lang="en-US" sz="2800" smtClean="0">
                <a:latin typeface="Times New Roman" pitchFamily="18" charset="0"/>
                <a:cs typeface="Times New Roman" pitchFamily="18" charset="0"/>
              </a:rPr>
              <a:t> CH</a:t>
            </a:r>
            <a:r>
              <a:rPr lang="vi-VN" sz="2800" smtClean="0">
                <a:latin typeface="Times New Roman" pitchFamily="18" charset="0"/>
                <a:cs typeface="Times New Roman" pitchFamily="18" charset="0"/>
              </a:rPr>
              <a:t>Ế</a:t>
            </a:r>
            <a:r>
              <a:rPr lang="en-US" sz="2800" smtClean="0">
                <a:latin typeface="Times New Roman" pitchFamily="18" charset="0"/>
                <a:cs typeface="Times New Roman" pitchFamily="18" charset="0"/>
              </a:rPr>
              <a:t> V</a:t>
            </a:r>
            <a:r>
              <a:rPr lang="vi-VN" sz="2800" smtClean="0">
                <a:latin typeface="Times New Roman" pitchFamily="18" charset="0"/>
                <a:cs typeface="Times New Roman" pitchFamily="18" charset="0"/>
              </a:rPr>
              <a:t>À</a:t>
            </a:r>
            <a:r>
              <a:rPr lang="en-US" sz="2800" smtClean="0">
                <a:latin typeface="Times New Roman" pitchFamily="18" charset="0"/>
                <a:cs typeface="Times New Roman" pitchFamily="18" charset="0"/>
              </a:rPr>
              <a:t> NGUYÊN NHÂN</a:t>
            </a:r>
            <a:endParaRPr lang="en-US" sz="2800"/>
          </a:p>
        </p:txBody>
      </p:sp>
      <p:sp>
        <p:nvSpPr>
          <p:cNvPr id="3" name="Content Placeholder 2"/>
          <p:cNvSpPr>
            <a:spLocks noGrp="1"/>
          </p:cNvSpPr>
          <p:nvPr>
            <p:ph idx="1"/>
          </p:nvPr>
        </p:nvSpPr>
        <p:spPr>
          <a:xfrm>
            <a:off x="152400" y="1034320"/>
            <a:ext cx="8763000" cy="5442680"/>
          </a:xfrm>
        </p:spPr>
        <p:style>
          <a:lnRef idx="3">
            <a:schemeClr val="lt1"/>
          </a:lnRef>
          <a:fillRef idx="1">
            <a:schemeClr val="accent1"/>
          </a:fillRef>
          <a:effectRef idx="1">
            <a:schemeClr val="accent1"/>
          </a:effectRef>
          <a:fontRef idx="minor">
            <a:schemeClr val="lt1"/>
          </a:fontRef>
        </p:style>
        <p:txBody>
          <a:bodyPr numCol="3">
            <a:noAutofit/>
          </a:bodyPr>
          <a:lstStyle/>
          <a:p>
            <a:pPr indent="1588" algn="just">
              <a:buNone/>
            </a:pPr>
            <a:r>
              <a:rPr lang="en-US" sz="1700" b="1" smtClean="0">
                <a:latin typeface="Times New Roman" pitchFamily="18" charset="0"/>
                <a:cs typeface="Times New Roman" pitchFamily="18" charset="0"/>
              </a:rPr>
              <a:t>1. NHIỀU NƠI CÒN LÚNG TÚNG TRONG L</a:t>
            </a:r>
            <a:r>
              <a:rPr lang="vi-VN" sz="1700" b="1" smtClean="0">
                <a:latin typeface="Times New Roman" pitchFamily="18" charset="0"/>
                <a:cs typeface="Times New Roman" pitchFamily="18" charset="0"/>
              </a:rPr>
              <a:t>ỰA</a:t>
            </a:r>
            <a:r>
              <a:rPr lang="en-US" sz="1700" b="1" smtClean="0">
                <a:latin typeface="Times New Roman" pitchFamily="18" charset="0"/>
                <a:cs typeface="Times New Roman" pitchFamily="18" charset="0"/>
              </a:rPr>
              <a:t> CH</a:t>
            </a:r>
            <a:r>
              <a:rPr lang="vi-VN" sz="1700" b="1" smtClean="0">
                <a:latin typeface="Times New Roman" pitchFamily="18" charset="0"/>
                <a:cs typeface="Times New Roman" pitchFamily="18" charset="0"/>
              </a:rPr>
              <a:t>ỌN</a:t>
            </a:r>
            <a:r>
              <a:rPr lang="en-US" sz="1700" b="1" smtClean="0">
                <a:latin typeface="Times New Roman" pitchFamily="18" charset="0"/>
                <a:cs typeface="Times New Roman" pitchFamily="18" charset="0"/>
              </a:rPr>
              <a:t> N</a:t>
            </a:r>
            <a:r>
              <a:rPr lang="vi-VN" sz="1700" b="1" smtClean="0">
                <a:latin typeface="Times New Roman" pitchFamily="18" charset="0"/>
                <a:cs typeface="Times New Roman" pitchFamily="18" charset="0"/>
              </a:rPr>
              <a:t>ỘI</a:t>
            </a:r>
            <a:r>
              <a:rPr lang="en-US" sz="1700" b="1" smtClean="0">
                <a:latin typeface="Times New Roman" pitchFamily="18" charset="0"/>
                <a:cs typeface="Times New Roman" pitchFamily="18" charset="0"/>
              </a:rPr>
              <a:t> DUNG GIÁM SÁT VÀ PBXH</a:t>
            </a:r>
          </a:p>
          <a:p>
            <a:pPr indent="1588" algn="just">
              <a:buNone/>
            </a:pPr>
            <a:r>
              <a:rPr lang="en-US" sz="1700" b="1" smtClean="0"/>
              <a:t>Nguyên nhân:</a:t>
            </a:r>
          </a:p>
          <a:p>
            <a:pPr indent="1588" algn="just">
              <a:buFont typeface="Wingdings" pitchFamily="2" charset="2"/>
              <a:buChar char="Ø"/>
            </a:pPr>
            <a:r>
              <a:rPr lang="en-US" sz="1700" smtClean="0"/>
              <a:t>Do ph</a:t>
            </a:r>
            <a:r>
              <a:rPr lang="vi-VN" sz="1700" smtClean="0"/>
              <a:t>ạm</a:t>
            </a:r>
            <a:r>
              <a:rPr lang="en-US" sz="1700" smtClean="0"/>
              <a:t> vi gi</a:t>
            </a:r>
            <a:r>
              <a:rPr lang="vi-VN" sz="1700" smtClean="0"/>
              <a:t>ám</a:t>
            </a:r>
            <a:r>
              <a:rPr lang="en-US" sz="1700" smtClean="0"/>
              <a:t> s</a:t>
            </a:r>
            <a:r>
              <a:rPr lang="vi-VN" sz="1700" smtClean="0"/>
              <a:t>át</a:t>
            </a:r>
            <a:r>
              <a:rPr lang="en-US" sz="1700" smtClean="0"/>
              <a:t> v</a:t>
            </a:r>
            <a:r>
              <a:rPr lang="vi-VN" sz="1700" smtClean="0"/>
              <a:t>à</a:t>
            </a:r>
            <a:r>
              <a:rPr lang="en-US" sz="1700" smtClean="0"/>
              <a:t> PBXH r</a:t>
            </a:r>
            <a:r>
              <a:rPr lang="vi-VN" sz="1700" smtClean="0"/>
              <a:t>ộng</a:t>
            </a:r>
            <a:r>
              <a:rPr lang="en-US" sz="1700" smtClean="0"/>
              <a:t>, yêu c</a:t>
            </a:r>
            <a:r>
              <a:rPr lang="vi-VN" sz="1700" smtClean="0"/>
              <a:t>ầu</a:t>
            </a:r>
            <a:r>
              <a:rPr lang="en-US" sz="1700" smtClean="0"/>
              <a:t> cao trong khi con ng</a:t>
            </a:r>
            <a:r>
              <a:rPr lang="vi-VN" sz="1700" smtClean="0"/>
              <a:t>ườ</a:t>
            </a:r>
            <a:r>
              <a:rPr lang="en-US" sz="1700" smtClean="0"/>
              <a:t>i v</a:t>
            </a:r>
            <a:r>
              <a:rPr lang="vi-VN" sz="1700" smtClean="0"/>
              <a:t>à</a:t>
            </a:r>
            <a:r>
              <a:rPr lang="en-US" sz="1700" smtClean="0"/>
              <a:t> </a:t>
            </a:r>
            <a:r>
              <a:rPr lang="vi-VN" sz="1700" smtClean="0"/>
              <a:t>đ</a:t>
            </a:r>
            <a:r>
              <a:rPr lang="en-US" sz="1700" smtClean="0"/>
              <a:t>i</a:t>
            </a:r>
            <a:r>
              <a:rPr lang="vi-VN" sz="1700" smtClean="0"/>
              <a:t>ều</a:t>
            </a:r>
            <a:r>
              <a:rPr lang="en-US" sz="1700" smtClean="0"/>
              <a:t> ki</a:t>
            </a:r>
            <a:r>
              <a:rPr lang="vi-VN" sz="1700" smtClean="0"/>
              <a:t>ện</a:t>
            </a:r>
            <a:r>
              <a:rPr lang="en-US" sz="1700" smtClean="0"/>
              <a:t> v</a:t>
            </a:r>
            <a:r>
              <a:rPr lang="vi-VN" sz="1700" smtClean="0"/>
              <a:t>ật</a:t>
            </a:r>
            <a:r>
              <a:rPr lang="en-US" sz="1700" smtClean="0"/>
              <a:t> ch</a:t>
            </a:r>
            <a:r>
              <a:rPr lang="vi-VN" sz="1700" smtClean="0"/>
              <a:t>ất</a:t>
            </a:r>
            <a:r>
              <a:rPr lang="en-US" sz="1700" smtClean="0"/>
              <a:t> c</a:t>
            </a:r>
            <a:r>
              <a:rPr lang="vi-VN" sz="1700" smtClean="0"/>
              <a:t>ó</a:t>
            </a:r>
            <a:r>
              <a:rPr lang="en-US" sz="1700" smtClean="0"/>
              <a:t> h</a:t>
            </a:r>
            <a:r>
              <a:rPr lang="vi-VN" sz="1700" smtClean="0"/>
              <a:t>ạn</a:t>
            </a:r>
            <a:r>
              <a:rPr lang="en-US" sz="1700" smtClean="0"/>
              <a:t>.</a:t>
            </a:r>
          </a:p>
          <a:p>
            <a:pPr indent="1588" algn="just">
              <a:buFont typeface="Wingdings" pitchFamily="2" charset="2"/>
              <a:buChar char="Ø"/>
            </a:pPr>
            <a:r>
              <a:rPr lang="en-US" sz="1700" smtClean="0"/>
              <a:t>ch</a:t>
            </a:r>
            <a:r>
              <a:rPr lang="vi-VN" sz="1700" smtClean="0"/>
              <a:t>ư</a:t>
            </a:r>
            <a:r>
              <a:rPr lang="en-US" sz="1700" smtClean="0"/>
              <a:t>a </a:t>
            </a:r>
            <a:r>
              <a:rPr lang="vi-VN" sz="1700" smtClean="0"/>
              <a:t>đư</a:t>
            </a:r>
            <a:r>
              <a:rPr lang="en-US" sz="1700" smtClean="0"/>
              <a:t>a ra </a:t>
            </a:r>
            <a:r>
              <a:rPr lang="vi-VN" sz="1700" smtClean="0"/>
              <a:t>được</a:t>
            </a:r>
            <a:r>
              <a:rPr lang="en-US" sz="1700" smtClean="0"/>
              <a:t> tiêu ch</a:t>
            </a:r>
            <a:r>
              <a:rPr lang="vi-VN" sz="1700" smtClean="0"/>
              <a:t>í</a:t>
            </a:r>
            <a:r>
              <a:rPr lang="en-US" sz="1700" smtClean="0"/>
              <a:t> </a:t>
            </a:r>
            <a:r>
              <a:rPr lang="vi-VN" sz="1700" smtClean="0"/>
              <a:t>để</a:t>
            </a:r>
            <a:r>
              <a:rPr lang="en-US" sz="1700" smtClean="0"/>
              <a:t> l</a:t>
            </a:r>
            <a:r>
              <a:rPr lang="vi-VN" sz="1700" smtClean="0"/>
              <a:t>ựa</a:t>
            </a:r>
            <a:r>
              <a:rPr lang="en-US" sz="1700" smtClean="0"/>
              <a:t> ch</a:t>
            </a:r>
            <a:r>
              <a:rPr lang="vi-VN" sz="1700" smtClean="0"/>
              <a:t>ọn</a:t>
            </a:r>
            <a:r>
              <a:rPr lang="en-US" sz="1700" smtClean="0"/>
              <a:t> n</a:t>
            </a:r>
            <a:r>
              <a:rPr lang="vi-VN" sz="1700" smtClean="0"/>
              <a:t>ội</a:t>
            </a:r>
            <a:r>
              <a:rPr lang="en-US" sz="1700" smtClean="0"/>
              <a:t> dung gi</a:t>
            </a:r>
            <a:r>
              <a:rPr lang="vi-VN" sz="1700" smtClean="0"/>
              <a:t>ám</a:t>
            </a:r>
            <a:r>
              <a:rPr lang="en-US" sz="1700" smtClean="0"/>
              <a:t> s</a:t>
            </a:r>
            <a:r>
              <a:rPr lang="vi-VN" sz="1700" smtClean="0"/>
              <a:t>át</a:t>
            </a:r>
            <a:r>
              <a:rPr lang="en-US" sz="1700" smtClean="0"/>
              <a:t> v</a:t>
            </a:r>
            <a:r>
              <a:rPr lang="vi-VN" sz="1700" smtClean="0"/>
              <a:t>à</a:t>
            </a:r>
            <a:r>
              <a:rPr lang="en-US" sz="1700" smtClean="0"/>
              <a:t> ph</a:t>
            </a:r>
            <a:r>
              <a:rPr lang="vi-VN" sz="1700" smtClean="0"/>
              <a:t>ản</a:t>
            </a:r>
            <a:r>
              <a:rPr lang="en-US" sz="1700" smtClean="0"/>
              <a:t> bi</a:t>
            </a:r>
            <a:r>
              <a:rPr lang="vi-VN" sz="1700" smtClean="0"/>
              <a:t>ện</a:t>
            </a:r>
            <a:r>
              <a:rPr lang="en-US" sz="1700" smtClean="0"/>
              <a:t> x</a:t>
            </a:r>
            <a:r>
              <a:rPr lang="vi-VN" sz="1700" smtClean="0"/>
              <a:t>ã</a:t>
            </a:r>
            <a:r>
              <a:rPr lang="en-US" sz="1700" smtClean="0"/>
              <a:t> h</a:t>
            </a:r>
            <a:r>
              <a:rPr lang="vi-VN" sz="1700" smtClean="0"/>
              <a:t>ội</a:t>
            </a:r>
            <a:r>
              <a:rPr lang="en-US" sz="1700" smtClean="0"/>
              <a:t> ph</a:t>
            </a:r>
            <a:r>
              <a:rPr lang="vi-VN" sz="1700" smtClean="0"/>
              <a:t>ù</a:t>
            </a:r>
            <a:r>
              <a:rPr lang="en-US" sz="1700" smtClean="0"/>
              <a:t> h</a:t>
            </a:r>
            <a:r>
              <a:rPr lang="vi-VN" sz="1700" smtClean="0"/>
              <a:t>ợp</a:t>
            </a:r>
            <a:endParaRPr lang="en-US" sz="1700" smtClean="0"/>
          </a:p>
          <a:p>
            <a:pPr indent="1588" algn="just">
              <a:buFont typeface="Wingdings" pitchFamily="2" charset="2"/>
              <a:buChar char="Ø"/>
            </a:pPr>
            <a:endParaRPr lang="en-US" sz="1700" smtClean="0">
              <a:latin typeface="Times New Roman" pitchFamily="18" charset="0"/>
              <a:cs typeface="Times New Roman" pitchFamily="18" charset="0"/>
            </a:endParaRPr>
          </a:p>
          <a:p>
            <a:pPr indent="1588" algn="just">
              <a:buFont typeface="Wingdings" pitchFamily="2" charset="2"/>
              <a:buChar char="Ø"/>
            </a:pPr>
            <a:endParaRPr lang="en-US" sz="1700">
              <a:latin typeface="Times New Roman" pitchFamily="18" charset="0"/>
              <a:cs typeface="Times New Roman" pitchFamily="18" charset="0"/>
            </a:endParaRPr>
          </a:p>
          <a:p>
            <a:pPr indent="1588" algn="just">
              <a:buFont typeface="Wingdings" pitchFamily="2" charset="2"/>
              <a:buChar char="Ø"/>
            </a:pPr>
            <a:endParaRPr lang="en-US" sz="1700" smtClean="0">
              <a:latin typeface="Times New Roman" pitchFamily="18" charset="0"/>
              <a:cs typeface="Times New Roman" pitchFamily="18" charset="0"/>
            </a:endParaRPr>
          </a:p>
          <a:p>
            <a:pPr indent="1588" algn="just">
              <a:buFont typeface="Wingdings" pitchFamily="2" charset="2"/>
              <a:buChar char="Ø"/>
            </a:pPr>
            <a:endParaRPr lang="en-US" sz="1700">
              <a:latin typeface="Times New Roman" pitchFamily="18" charset="0"/>
              <a:cs typeface="Times New Roman" pitchFamily="18" charset="0"/>
            </a:endParaRPr>
          </a:p>
          <a:p>
            <a:pPr indent="1588" algn="just">
              <a:buFont typeface="Wingdings" pitchFamily="2" charset="2"/>
              <a:buChar char="Ø"/>
            </a:pPr>
            <a:endParaRPr lang="en-US" sz="1700" smtClean="0">
              <a:latin typeface="Times New Roman" pitchFamily="18" charset="0"/>
              <a:cs typeface="Times New Roman" pitchFamily="18" charset="0"/>
            </a:endParaRPr>
          </a:p>
          <a:p>
            <a:pPr indent="1588" algn="just">
              <a:buFont typeface="Wingdings" pitchFamily="2" charset="2"/>
              <a:buChar char="Ø"/>
            </a:pPr>
            <a:endParaRPr lang="en-US" sz="1700">
              <a:latin typeface="Times New Roman" pitchFamily="18" charset="0"/>
              <a:cs typeface="Times New Roman" pitchFamily="18" charset="0"/>
            </a:endParaRPr>
          </a:p>
          <a:p>
            <a:pPr indent="1588" algn="just">
              <a:buNone/>
            </a:pPr>
            <a:endParaRPr lang="en-US" sz="1700" smtClean="0">
              <a:latin typeface="Times New Roman" pitchFamily="18" charset="0"/>
              <a:cs typeface="Times New Roman" pitchFamily="18" charset="0"/>
            </a:endParaRPr>
          </a:p>
          <a:p>
            <a:pPr indent="1588" algn="just">
              <a:buNone/>
            </a:pPr>
            <a:r>
              <a:rPr lang="en-US" sz="1700" b="1" smtClean="0">
                <a:latin typeface="Times New Roman" pitchFamily="18" charset="0"/>
                <a:cs typeface="Times New Roman" pitchFamily="18" charset="0"/>
              </a:rPr>
              <a:t>2. V</a:t>
            </a:r>
            <a:r>
              <a:rPr lang="vi-VN" sz="1700" b="1" smtClean="0">
                <a:latin typeface="Times New Roman" pitchFamily="18" charset="0"/>
                <a:cs typeface="Times New Roman" pitchFamily="18" charset="0"/>
              </a:rPr>
              <a:t>Ề</a:t>
            </a:r>
            <a:r>
              <a:rPr lang="en-US" sz="1700" b="1" smtClean="0">
                <a:latin typeface="Times New Roman" pitchFamily="18" charset="0"/>
                <a:cs typeface="Times New Roman" pitchFamily="18" charset="0"/>
              </a:rPr>
              <a:t> K</a:t>
            </a:r>
            <a:r>
              <a:rPr lang="vi-VN" sz="1700" b="1" smtClean="0">
                <a:latin typeface="Times New Roman" pitchFamily="18" charset="0"/>
                <a:cs typeface="Times New Roman" pitchFamily="18" charset="0"/>
              </a:rPr>
              <a:t>ẾT</a:t>
            </a:r>
            <a:r>
              <a:rPr lang="en-US" sz="1700" b="1" smtClean="0">
                <a:latin typeface="Times New Roman" pitchFamily="18" charset="0"/>
                <a:cs typeface="Times New Roman" pitchFamily="18" charset="0"/>
              </a:rPr>
              <a:t> QU</a:t>
            </a:r>
            <a:r>
              <a:rPr lang="vi-VN" sz="1700" b="1" smtClean="0">
                <a:latin typeface="Times New Roman" pitchFamily="18" charset="0"/>
                <a:cs typeface="Times New Roman" pitchFamily="18" charset="0"/>
              </a:rPr>
              <a:t>Ả</a:t>
            </a:r>
            <a:r>
              <a:rPr lang="en-US" sz="1700" b="1" smtClean="0">
                <a:latin typeface="Times New Roman" pitchFamily="18" charset="0"/>
                <a:cs typeface="Times New Roman" pitchFamily="18" charset="0"/>
              </a:rPr>
              <a:t> GIÁM SÁT VÀ PBXH CHƯA ĐỀU; PHẢN BiỆN CÒN ÍT; MỘT SỐ NƠI LÀM CÒN HÌNH THỨC; CHƯA RÕ VAI TRÒ CỤ THỂ GIÁM SÁT VÀ PBXH</a:t>
            </a:r>
          </a:p>
          <a:p>
            <a:pPr indent="1588" algn="just">
              <a:buFont typeface="Wingdings" pitchFamily="2" charset="2"/>
              <a:buChar char="Ø"/>
            </a:pPr>
            <a:r>
              <a:rPr lang="en-US" sz="1700" b="1" smtClean="0"/>
              <a:t>Nguyên nhân:</a:t>
            </a:r>
          </a:p>
          <a:p>
            <a:pPr indent="1588" algn="just">
              <a:buFont typeface="Wingdings" pitchFamily="2" charset="2"/>
              <a:buChar char="Ø"/>
            </a:pPr>
            <a:r>
              <a:rPr lang="en-US" sz="1700" smtClean="0"/>
              <a:t>Nh</a:t>
            </a:r>
            <a:r>
              <a:rPr lang="vi-VN" sz="1700" smtClean="0"/>
              <a:t>ận</a:t>
            </a:r>
            <a:r>
              <a:rPr lang="en-US" sz="1700" smtClean="0"/>
              <a:t> th</a:t>
            </a:r>
            <a:r>
              <a:rPr lang="vi-VN" sz="1700" smtClean="0"/>
              <a:t>ức</a:t>
            </a:r>
            <a:r>
              <a:rPr lang="en-US" sz="1700" smtClean="0"/>
              <a:t> c</a:t>
            </a:r>
            <a:r>
              <a:rPr lang="vi-VN" sz="1700" smtClean="0"/>
              <a:t>ủa</a:t>
            </a:r>
            <a:r>
              <a:rPr lang="en-US" sz="1700" smtClean="0"/>
              <a:t> c</a:t>
            </a:r>
            <a:r>
              <a:rPr lang="vi-VN" sz="1700" smtClean="0"/>
              <a:t>án</a:t>
            </a:r>
            <a:r>
              <a:rPr lang="en-US" sz="1700" smtClean="0"/>
              <a:t> b</a:t>
            </a:r>
            <a:r>
              <a:rPr lang="vi-VN" sz="1700" smtClean="0"/>
              <a:t>ộ</a:t>
            </a:r>
            <a:r>
              <a:rPr lang="en-US" sz="1700" smtClean="0"/>
              <a:t> m</a:t>
            </a:r>
            <a:r>
              <a:rPr lang="vi-VN" sz="1700" smtClean="0"/>
              <a:t>ặt</a:t>
            </a:r>
            <a:r>
              <a:rPr lang="en-US" sz="1700" smtClean="0"/>
              <a:t> tr</a:t>
            </a:r>
            <a:r>
              <a:rPr lang="vi-VN" sz="1700" smtClean="0"/>
              <a:t>ận</a:t>
            </a:r>
            <a:r>
              <a:rPr lang="en-US" sz="1700" smtClean="0"/>
              <a:t> v</a:t>
            </a:r>
            <a:r>
              <a:rPr lang="vi-VN" sz="1700" smtClean="0"/>
              <a:t>à</a:t>
            </a:r>
            <a:r>
              <a:rPr lang="en-US" sz="1700" smtClean="0"/>
              <a:t> </a:t>
            </a:r>
            <a:r>
              <a:rPr lang="vi-VN" sz="1700" smtClean="0"/>
              <a:t>đối</a:t>
            </a:r>
            <a:r>
              <a:rPr lang="en-US" sz="1700" smtClean="0"/>
              <a:t> t</a:t>
            </a:r>
            <a:r>
              <a:rPr lang="vi-VN" sz="1700" smtClean="0"/>
              <a:t>ượng</a:t>
            </a:r>
            <a:r>
              <a:rPr lang="en-US" sz="1700" smtClean="0"/>
              <a:t> </a:t>
            </a:r>
            <a:r>
              <a:rPr lang="vi-VN" sz="1700" smtClean="0"/>
              <a:t>được</a:t>
            </a:r>
            <a:r>
              <a:rPr lang="en-US" sz="1700" smtClean="0"/>
              <a:t> gi</a:t>
            </a:r>
            <a:r>
              <a:rPr lang="vi-VN" sz="1700" smtClean="0"/>
              <a:t>ám</a:t>
            </a:r>
            <a:r>
              <a:rPr lang="en-US" sz="1700" smtClean="0"/>
              <a:t> s</a:t>
            </a:r>
            <a:r>
              <a:rPr lang="vi-VN" sz="1700" smtClean="0"/>
              <a:t>át</a:t>
            </a:r>
            <a:r>
              <a:rPr lang="en-US" sz="1700" smtClean="0"/>
              <a:t> c</a:t>
            </a:r>
            <a:r>
              <a:rPr lang="vi-VN" sz="1700" smtClean="0"/>
              <a:t>ủa</a:t>
            </a:r>
            <a:r>
              <a:rPr lang="en-US" sz="1700" smtClean="0"/>
              <a:t> c</a:t>
            </a:r>
            <a:r>
              <a:rPr lang="vi-VN" sz="1700" smtClean="0"/>
              <a:t>ấp</a:t>
            </a:r>
            <a:r>
              <a:rPr lang="en-US" sz="1700" smtClean="0"/>
              <a:t> </a:t>
            </a:r>
            <a:r>
              <a:rPr lang="vi-VN" sz="1700" smtClean="0"/>
              <a:t>ủy</a:t>
            </a:r>
            <a:r>
              <a:rPr lang="en-US" sz="1700" smtClean="0"/>
              <a:t> ch</a:t>
            </a:r>
            <a:r>
              <a:rPr lang="vi-VN" sz="1700" smtClean="0"/>
              <a:t>ín</a:t>
            </a:r>
            <a:r>
              <a:rPr lang="en-US" sz="1700" smtClean="0"/>
              <a:t>h quy</a:t>
            </a:r>
            <a:r>
              <a:rPr lang="vi-VN" sz="1700" smtClean="0"/>
              <a:t>ền</a:t>
            </a:r>
            <a:r>
              <a:rPr lang="en-US" sz="1700" smtClean="0"/>
              <a:t> c</a:t>
            </a:r>
            <a:r>
              <a:rPr lang="vi-VN" sz="1700" smtClean="0"/>
              <a:t>òn</a:t>
            </a:r>
            <a:r>
              <a:rPr lang="en-US" sz="1700" smtClean="0"/>
              <a:t> nhi</a:t>
            </a:r>
            <a:r>
              <a:rPr lang="vi-VN" sz="1700" smtClean="0"/>
              <a:t>ều</a:t>
            </a:r>
            <a:r>
              <a:rPr lang="en-US" sz="1700" smtClean="0"/>
              <a:t> bi</a:t>
            </a:r>
            <a:r>
              <a:rPr lang="vi-VN" sz="1700" smtClean="0"/>
              <a:t>ểu</a:t>
            </a:r>
            <a:r>
              <a:rPr lang="en-US" sz="1700" smtClean="0"/>
              <a:t> hi</a:t>
            </a:r>
            <a:r>
              <a:rPr lang="vi-VN" sz="1700" smtClean="0"/>
              <a:t>ện</a:t>
            </a:r>
            <a:r>
              <a:rPr lang="en-US" sz="1700" smtClean="0"/>
              <a:t> ch</a:t>
            </a:r>
            <a:r>
              <a:rPr lang="vi-VN" sz="1700" smtClean="0"/>
              <a:t>ư</a:t>
            </a:r>
            <a:r>
              <a:rPr lang="en-US" sz="1700" smtClean="0"/>
              <a:t>a </a:t>
            </a:r>
            <a:r>
              <a:rPr lang="vi-VN" sz="1700" smtClean="0"/>
              <a:t>đúng</a:t>
            </a:r>
            <a:r>
              <a:rPr lang="en-US" sz="1700" smtClean="0"/>
              <a:t> ch</a:t>
            </a:r>
            <a:r>
              <a:rPr lang="vi-VN" sz="1700" smtClean="0"/>
              <a:t>ư</a:t>
            </a:r>
            <a:r>
              <a:rPr lang="en-US" sz="1700" smtClean="0"/>
              <a:t>a </a:t>
            </a:r>
            <a:r>
              <a:rPr lang="vi-VN" sz="1700" smtClean="0"/>
              <a:t>đồng</a:t>
            </a:r>
            <a:r>
              <a:rPr lang="en-US" sz="1700" smtClean="0"/>
              <a:t> b</a:t>
            </a:r>
            <a:r>
              <a:rPr lang="vi-VN" sz="1700" smtClean="0"/>
              <a:t>ộ</a:t>
            </a:r>
            <a:r>
              <a:rPr lang="en-US" sz="1700" smtClean="0"/>
              <a:t>.</a:t>
            </a:r>
          </a:p>
          <a:p>
            <a:pPr indent="1588" algn="just">
              <a:buFont typeface="Wingdings" pitchFamily="2" charset="2"/>
              <a:buChar char="Ø"/>
            </a:pPr>
            <a:r>
              <a:rPr lang="en-US" sz="1700" smtClean="0"/>
              <a:t>C</a:t>
            </a:r>
            <a:r>
              <a:rPr lang="vi-VN" sz="1700" smtClean="0"/>
              <a:t>ò</a:t>
            </a:r>
            <a:r>
              <a:rPr lang="en-US" sz="1700" smtClean="0"/>
              <a:t>n bi</a:t>
            </a:r>
            <a:r>
              <a:rPr lang="vi-VN" sz="1700" smtClean="0"/>
              <a:t>ểu</a:t>
            </a:r>
            <a:r>
              <a:rPr lang="en-US" sz="1700" smtClean="0"/>
              <a:t> hi</a:t>
            </a:r>
            <a:r>
              <a:rPr lang="vi-VN" sz="1700" smtClean="0"/>
              <a:t>ện</a:t>
            </a:r>
            <a:r>
              <a:rPr lang="en-US" sz="1700" smtClean="0"/>
              <a:t> n</a:t>
            </a:r>
            <a:r>
              <a:rPr lang="vi-VN" sz="1700" smtClean="0"/>
              <a:t>ể</a:t>
            </a:r>
            <a:r>
              <a:rPr lang="en-US" sz="1700" smtClean="0"/>
              <a:t> nang, n</a:t>
            </a:r>
            <a:r>
              <a:rPr lang="vi-VN" sz="1700" smtClean="0"/>
              <a:t>é</a:t>
            </a:r>
            <a:r>
              <a:rPr lang="en-US" sz="1700" smtClean="0"/>
              <a:t> tr</a:t>
            </a:r>
            <a:r>
              <a:rPr lang="vi-VN" sz="1700" smtClean="0"/>
              <a:t>ánh</a:t>
            </a:r>
            <a:r>
              <a:rPr lang="en-US" sz="1700" smtClean="0"/>
              <a:t>, ng</a:t>
            </a:r>
            <a:r>
              <a:rPr lang="vi-VN" sz="1700" smtClean="0"/>
              <a:t>ại</a:t>
            </a:r>
            <a:r>
              <a:rPr lang="en-US" sz="1700" smtClean="0"/>
              <a:t> va ch</a:t>
            </a:r>
            <a:r>
              <a:rPr lang="vi-VN" sz="1700" smtClean="0"/>
              <a:t>ạm</a:t>
            </a:r>
            <a:r>
              <a:rPr lang="en-US" sz="1700" smtClean="0"/>
              <a:t>, thi</a:t>
            </a:r>
            <a:r>
              <a:rPr lang="vi-VN" sz="1700" smtClean="0"/>
              <a:t>ếu</a:t>
            </a:r>
            <a:r>
              <a:rPr lang="en-US" sz="1700" smtClean="0"/>
              <a:t> b</a:t>
            </a:r>
            <a:r>
              <a:rPr lang="vi-VN" sz="1700" smtClean="0"/>
              <a:t>ản</a:t>
            </a:r>
            <a:r>
              <a:rPr lang="en-US" sz="1700" smtClean="0"/>
              <a:t> l</a:t>
            </a:r>
            <a:r>
              <a:rPr lang="vi-VN" sz="1700" smtClean="0"/>
              <a:t>ĩnh</a:t>
            </a:r>
            <a:r>
              <a:rPr lang="en-US" sz="1700" smtClean="0"/>
              <a:t>. K</a:t>
            </a:r>
            <a:r>
              <a:rPr lang="vi-VN" sz="1700" smtClean="0"/>
              <a:t>ỹ</a:t>
            </a:r>
            <a:r>
              <a:rPr lang="en-US" sz="1700" smtClean="0"/>
              <a:t> n</a:t>
            </a:r>
            <a:r>
              <a:rPr lang="vi-VN" sz="1700" smtClean="0"/>
              <a:t>ă</a:t>
            </a:r>
            <a:r>
              <a:rPr lang="en-US" sz="1700" smtClean="0"/>
              <a:t>ng n</a:t>
            </a:r>
            <a:r>
              <a:rPr lang="vi-VN" sz="1700" smtClean="0"/>
              <a:t>ă</a:t>
            </a:r>
            <a:r>
              <a:rPr lang="en-US" sz="1700" smtClean="0"/>
              <a:t>ng l</a:t>
            </a:r>
            <a:r>
              <a:rPr lang="vi-VN" sz="1700" smtClean="0"/>
              <a:t>ực</a:t>
            </a:r>
            <a:r>
              <a:rPr lang="en-US" sz="1700" smtClean="0"/>
              <a:t> tr</a:t>
            </a:r>
            <a:r>
              <a:rPr lang="vi-VN" sz="1700" smtClean="0"/>
              <a:t>ìn</a:t>
            </a:r>
            <a:r>
              <a:rPr lang="en-US" sz="1700" smtClean="0"/>
              <a:t>h </a:t>
            </a:r>
            <a:r>
              <a:rPr lang="vi-VN" sz="1700" smtClean="0"/>
              <a:t>độ</a:t>
            </a:r>
            <a:r>
              <a:rPr lang="en-US" sz="1700" smtClean="0"/>
              <a:t> c</a:t>
            </a:r>
            <a:r>
              <a:rPr lang="vi-VN" sz="1700" smtClean="0"/>
              <a:t>án</a:t>
            </a:r>
            <a:r>
              <a:rPr lang="en-US" sz="1700" smtClean="0"/>
              <a:t> b</a:t>
            </a:r>
            <a:r>
              <a:rPr lang="vi-VN" sz="1700" smtClean="0"/>
              <a:t>ộ</a:t>
            </a:r>
            <a:r>
              <a:rPr lang="en-US" sz="1700" smtClean="0"/>
              <a:t> c</a:t>
            </a:r>
            <a:r>
              <a:rPr lang="vi-VN" sz="1700" smtClean="0"/>
              <a:t>ò</a:t>
            </a:r>
            <a:r>
              <a:rPr lang="en-US" sz="1700" smtClean="0"/>
              <a:t>n h</a:t>
            </a:r>
            <a:r>
              <a:rPr lang="vi-VN" sz="1700" smtClean="0"/>
              <a:t>ạn</a:t>
            </a:r>
            <a:r>
              <a:rPr lang="en-US" sz="1700" smtClean="0"/>
              <a:t> ch</a:t>
            </a:r>
            <a:r>
              <a:rPr lang="vi-VN" sz="1700" smtClean="0"/>
              <a:t>ế</a:t>
            </a:r>
            <a:r>
              <a:rPr lang="en-US" sz="1700" smtClean="0"/>
              <a:t>.</a:t>
            </a:r>
          </a:p>
          <a:p>
            <a:pPr indent="1588" algn="just"/>
            <a:endParaRPr lang="en-US" sz="1700" smtClean="0">
              <a:latin typeface="Times New Roman" pitchFamily="18" charset="0"/>
              <a:cs typeface="Times New Roman" pitchFamily="18" charset="0"/>
            </a:endParaRPr>
          </a:p>
          <a:p>
            <a:pPr indent="1588" algn="just">
              <a:buNone/>
            </a:pPr>
            <a:r>
              <a:rPr lang="en-US" sz="1700" b="1" smtClean="0">
                <a:latin typeface="Times New Roman" pitchFamily="18" charset="0"/>
                <a:cs typeface="Times New Roman" pitchFamily="18" charset="0"/>
              </a:rPr>
              <a:t>3. THEO D</a:t>
            </a:r>
            <a:r>
              <a:rPr lang="vi-VN" sz="1700" b="1" smtClean="0">
                <a:latin typeface="Times New Roman" pitchFamily="18" charset="0"/>
                <a:cs typeface="Times New Roman" pitchFamily="18" charset="0"/>
              </a:rPr>
              <a:t>ÕI</a:t>
            </a:r>
            <a:r>
              <a:rPr lang="en-US" sz="1700" b="1" smtClean="0">
                <a:latin typeface="Times New Roman" pitchFamily="18" charset="0"/>
                <a:cs typeface="Times New Roman" pitchFamily="18" charset="0"/>
              </a:rPr>
              <a:t> TH</a:t>
            </a:r>
            <a:r>
              <a:rPr lang="vi-VN" sz="1700" b="1" smtClean="0">
                <a:latin typeface="Times New Roman" pitchFamily="18" charset="0"/>
                <a:cs typeface="Times New Roman" pitchFamily="18" charset="0"/>
              </a:rPr>
              <a:t>ỰC</a:t>
            </a:r>
            <a:r>
              <a:rPr lang="en-US" sz="1700" b="1" smtClean="0">
                <a:latin typeface="Times New Roman" pitchFamily="18" charset="0"/>
                <a:cs typeface="Times New Roman" pitchFamily="18" charset="0"/>
              </a:rPr>
              <a:t> HI</a:t>
            </a:r>
            <a:r>
              <a:rPr lang="vi-VN" sz="1700" b="1" smtClean="0">
                <a:latin typeface="Times New Roman" pitchFamily="18" charset="0"/>
                <a:cs typeface="Times New Roman" pitchFamily="18" charset="0"/>
              </a:rPr>
              <a:t>ỆN</a:t>
            </a:r>
            <a:r>
              <a:rPr lang="en-US" sz="1700" b="1" smtClean="0">
                <a:latin typeface="Times New Roman" pitchFamily="18" charset="0"/>
                <a:cs typeface="Times New Roman" pitchFamily="18" charset="0"/>
              </a:rPr>
              <a:t> SAU GI</a:t>
            </a:r>
            <a:r>
              <a:rPr lang="vi-VN" sz="1700" b="1" smtClean="0">
                <a:latin typeface="Times New Roman" pitchFamily="18" charset="0"/>
                <a:cs typeface="Times New Roman" pitchFamily="18" charset="0"/>
              </a:rPr>
              <a:t>Á</a:t>
            </a:r>
            <a:r>
              <a:rPr lang="en-US" sz="1700" b="1" smtClean="0">
                <a:latin typeface="Times New Roman" pitchFamily="18" charset="0"/>
                <a:cs typeface="Times New Roman" pitchFamily="18" charset="0"/>
              </a:rPr>
              <a:t>M S</a:t>
            </a:r>
            <a:r>
              <a:rPr lang="vi-VN" sz="1700" b="1" smtClean="0">
                <a:latin typeface="Times New Roman" pitchFamily="18" charset="0"/>
                <a:cs typeface="Times New Roman" pitchFamily="18" charset="0"/>
              </a:rPr>
              <a:t>ÁT</a:t>
            </a:r>
            <a:r>
              <a:rPr lang="en-US" sz="1700" b="1" smtClean="0">
                <a:latin typeface="Times New Roman" pitchFamily="18" charset="0"/>
                <a:cs typeface="Times New Roman" pitchFamily="18" charset="0"/>
              </a:rPr>
              <a:t> V</a:t>
            </a:r>
            <a:r>
              <a:rPr lang="vi-VN" sz="1700" b="1" smtClean="0">
                <a:latin typeface="Times New Roman" pitchFamily="18" charset="0"/>
                <a:cs typeface="Times New Roman" pitchFamily="18" charset="0"/>
              </a:rPr>
              <a:t>À</a:t>
            </a:r>
            <a:r>
              <a:rPr lang="en-US" sz="1700" b="1" smtClean="0">
                <a:latin typeface="Times New Roman" pitchFamily="18" charset="0"/>
                <a:cs typeface="Times New Roman" pitchFamily="18" charset="0"/>
              </a:rPr>
              <a:t> PBXH NHI</a:t>
            </a:r>
            <a:r>
              <a:rPr lang="vi-VN" sz="1700" b="1" smtClean="0">
                <a:latin typeface="Times New Roman" pitchFamily="18" charset="0"/>
                <a:cs typeface="Times New Roman" pitchFamily="18" charset="0"/>
              </a:rPr>
              <a:t>ỀU</a:t>
            </a:r>
            <a:r>
              <a:rPr lang="en-US" sz="1700" b="1" smtClean="0">
                <a:latin typeface="Times New Roman" pitchFamily="18" charset="0"/>
                <a:cs typeface="Times New Roman" pitchFamily="18" charset="0"/>
              </a:rPr>
              <a:t> N</a:t>
            </a:r>
            <a:r>
              <a:rPr lang="vi-VN" sz="1700" b="1" smtClean="0">
                <a:latin typeface="Times New Roman" pitchFamily="18" charset="0"/>
                <a:cs typeface="Times New Roman" pitchFamily="18" charset="0"/>
              </a:rPr>
              <a:t>Ơ</a:t>
            </a:r>
            <a:r>
              <a:rPr lang="en-US" sz="1700" b="1" smtClean="0">
                <a:latin typeface="Times New Roman" pitchFamily="18" charset="0"/>
                <a:cs typeface="Times New Roman" pitchFamily="18" charset="0"/>
              </a:rPr>
              <a:t>I L</a:t>
            </a:r>
            <a:r>
              <a:rPr lang="vi-VN" sz="1700" b="1" smtClean="0">
                <a:latin typeface="Times New Roman" pitchFamily="18" charset="0"/>
                <a:cs typeface="Times New Roman" pitchFamily="18" charset="0"/>
              </a:rPr>
              <a:t>ÀM</a:t>
            </a:r>
            <a:r>
              <a:rPr lang="en-US" sz="1700" b="1" smtClean="0">
                <a:latin typeface="Times New Roman" pitchFamily="18" charset="0"/>
                <a:cs typeface="Times New Roman" pitchFamily="18" charset="0"/>
              </a:rPr>
              <a:t> CH</a:t>
            </a:r>
            <a:r>
              <a:rPr lang="vi-VN" sz="1700" b="1" smtClean="0">
                <a:latin typeface="Times New Roman" pitchFamily="18" charset="0"/>
                <a:cs typeface="Times New Roman" pitchFamily="18" charset="0"/>
              </a:rPr>
              <a:t>Ư</a:t>
            </a:r>
            <a:r>
              <a:rPr lang="en-US" sz="1700" b="1" smtClean="0">
                <a:latin typeface="Times New Roman" pitchFamily="18" charset="0"/>
                <a:cs typeface="Times New Roman" pitchFamily="18" charset="0"/>
              </a:rPr>
              <a:t>A T</a:t>
            </a:r>
            <a:r>
              <a:rPr lang="vi-VN" sz="1700" b="1" smtClean="0">
                <a:latin typeface="Times New Roman" pitchFamily="18" charset="0"/>
                <a:cs typeface="Times New Roman" pitchFamily="18" charset="0"/>
              </a:rPr>
              <a:t>ỐT</a:t>
            </a:r>
            <a:endParaRPr lang="en-US" sz="1700" b="1" smtClean="0">
              <a:latin typeface="Times New Roman" pitchFamily="18" charset="0"/>
              <a:cs typeface="Times New Roman" pitchFamily="18" charset="0"/>
            </a:endParaRPr>
          </a:p>
          <a:p>
            <a:pPr indent="1588" algn="just">
              <a:buNone/>
            </a:pPr>
            <a:r>
              <a:rPr lang="en-US" sz="1700" b="1" smtClean="0"/>
              <a:t>Nguyên nhân:</a:t>
            </a:r>
          </a:p>
          <a:p>
            <a:pPr indent="1588" algn="just">
              <a:buFont typeface="Wingdings" pitchFamily="2" charset="2"/>
              <a:buChar char="Ø"/>
            </a:pPr>
            <a:r>
              <a:rPr lang="en-US" sz="1700" smtClean="0"/>
              <a:t>L</a:t>
            </a:r>
            <a:r>
              <a:rPr lang="vi-VN" sz="1700" smtClean="0"/>
              <a:t>àm</a:t>
            </a:r>
            <a:r>
              <a:rPr lang="en-US" sz="1700" smtClean="0"/>
              <a:t> nhi</a:t>
            </a:r>
            <a:r>
              <a:rPr lang="vi-VN" sz="1700" smtClean="0"/>
              <a:t>ều</a:t>
            </a:r>
            <a:r>
              <a:rPr lang="en-US" sz="1700" smtClean="0"/>
              <a:t> n</a:t>
            </a:r>
            <a:r>
              <a:rPr lang="vi-VN" sz="1700" smtClean="0"/>
              <a:t>ội</a:t>
            </a:r>
            <a:r>
              <a:rPr lang="en-US" sz="1700" smtClean="0"/>
              <a:t> dung, ki</a:t>
            </a:r>
            <a:r>
              <a:rPr lang="vi-VN" sz="1700" smtClean="0"/>
              <a:t>ế</a:t>
            </a:r>
            <a:r>
              <a:rPr lang="en-US" sz="1700" smtClean="0"/>
              <a:t>n ngh</a:t>
            </a:r>
            <a:r>
              <a:rPr lang="vi-VN" sz="1700" smtClean="0"/>
              <a:t>ị</a:t>
            </a:r>
            <a:r>
              <a:rPr lang="en-US" sz="1700" smtClean="0"/>
              <a:t> d</a:t>
            </a:r>
            <a:r>
              <a:rPr lang="vi-VN" sz="1700" smtClean="0"/>
              <a:t>àn</a:t>
            </a:r>
            <a:r>
              <a:rPr lang="en-US" sz="1700" smtClean="0"/>
              <a:t> tr</a:t>
            </a:r>
            <a:r>
              <a:rPr lang="vi-VN" sz="1700" smtClean="0"/>
              <a:t>ả</a:t>
            </a:r>
            <a:r>
              <a:rPr lang="en-US" sz="1700" smtClean="0"/>
              <a:t>i.</a:t>
            </a:r>
          </a:p>
          <a:p>
            <a:pPr indent="1588" algn="just">
              <a:buFont typeface="Wingdings" pitchFamily="2" charset="2"/>
              <a:buChar char="Ø"/>
            </a:pPr>
            <a:r>
              <a:rPr lang="en-US" sz="1700" smtClean="0"/>
              <a:t>M</a:t>
            </a:r>
            <a:r>
              <a:rPr lang="vi-VN" sz="1700" smtClean="0"/>
              <a:t>ột</a:t>
            </a:r>
            <a:r>
              <a:rPr lang="en-US" sz="1700" smtClean="0"/>
              <a:t> s</a:t>
            </a:r>
            <a:r>
              <a:rPr lang="vi-VN" sz="1700" smtClean="0"/>
              <a:t>ố</a:t>
            </a:r>
            <a:r>
              <a:rPr lang="en-US" sz="1700" smtClean="0"/>
              <a:t> c</a:t>
            </a:r>
            <a:r>
              <a:rPr lang="vi-VN" sz="1700" smtClean="0"/>
              <a:t>ấp</a:t>
            </a:r>
            <a:r>
              <a:rPr lang="en-US" sz="1700" smtClean="0"/>
              <a:t> ng</a:t>
            </a:r>
            <a:r>
              <a:rPr lang="vi-VN" sz="1700" smtClean="0"/>
              <a:t>ành</a:t>
            </a:r>
            <a:r>
              <a:rPr lang="en-US" sz="1700" smtClean="0"/>
              <a:t> ch</a:t>
            </a:r>
            <a:r>
              <a:rPr lang="vi-VN" sz="1700" smtClean="0"/>
              <a:t>ư</a:t>
            </a:r>
            <a:r>
              <a:rPr lang="en-US" sz="1700" smtClean="0"/>
              <a:t>a quan tâm th</a:t>
            </a:r>
            <a:r>
              <a:rPr lang="vi-VN" sz="1700" smtClean="0"/>
              <a:t>ực</a:t>
            </a:r>
            <a:r>
              <a:rPr lang="en-US" sz="1700" smtClean="0"/>
              <a:t> hi</a:t>
            </a:r>
            <a:r>
              <a:rPr lang="vi-VN" sz="1700" smtClean="0"/>
              <a:t>ện</a:t>
            </a:r>
            <a:r>
              <a:rPr lang="en-US" sz="1700" smtClean="0"/>
              <a:t> ki</a:t>
            </a:r>
            <a:r>
              <a:rPr lang="vi-VN" sz="1700" smtClean="0"/>
              <a:t>ến</a:t>
            </a:r>
            <a:r>
              <a:rPr lang="en-US" sz="1700" smtClean="0"/>
              <a:t> ngh</a:t>
            </a:r>
            <a:r>
              <a:rPr lang="vi-VN" sz="1700" smtClean="0"/>
              <a:t>ị</a:t>
            </a:r>
            <a:r>
              <a:rPr lang="en-US" sz="1700" smtClean="0"/>
              <a:t>.</a:t>
            </a:r>
          </a:p>
          <a:p>
            <a:pPr indent="1588" algn="just">
              <a:buFont typeface="Wingdings" pitchFamily="2" charset="2"/>
              <a:buChar char="Ø"/>
            </a:pPr>
            <a:r>
              <a:rPr lang="en-US" sz="1700" smtClean="0"/>
              <a:t>M</a:t>
            </a:r>
            <a:r>
              <a:rPr lang="vi-VN" sz="1700" smtClean="0"/>
              <a:t>ặt</a:t>
            </a:r>
            <a:r>
              <a:rPr lang="en-US" sz="1700" smtClean="0"/>
              <a:t> tr</a:t>
            </a:r>
            <a:r>
              <a:rPr lang="vi-VN" sz="1700" smtClean="0"/>
              <a:t>ận</a:t>
            </a:r>
            <a:r>
              <a:rPr lang="en-US" sz="1700" smtClean="0"/>
              <a:t> </a:t>
            </a:r>
            <a:r>
              <a:rPr lang="vi-VN" sz="1700" smtClean="0"/>
              <a:t>ít</a:t>
            </a:r>
            <a:r>
              <a:rPr lang="en-US" sz="1700" smtClean="0"/>
              <a:t> gi</a:t>
            </a:r>
            <a:r>
              <a:rPr lang="vi-VN" sz="1700" smtClean="0"/>
              <a:t>ám</a:t>
            </a:r>
            <a:r>
              <a:rPr lang="en-US" sz="1700" smtClean="0"/>
              <a:t> s</a:t>
            </a:r>
            <a:r>
              <a:rPr lang="vi-VN" sz="1700" smtClean="0"/>
              <a:t>át</a:t>
            </a:r>
            <a:r>
              <a:rPr lang="en-US" sz="1700" smtClean="0"/>
              <a:t> th</a:t>
            </a:r>
            <a:r>
              <a:rPr lang="vi-VN" sz="1700" smtClean="0"/>
              <a:t>ự</a:t>
            </a:r>
            <a:r>
              <a:rPr lang="en-US" sz="1700" smtClean="0"/>
              <a:t>c hi</a:t>
            </a:r>
            <a:r>
              <a:rPr lang="vi-VN" sz="1700" smtClean="0"/>
              <a:t>ện</a:t>
            </a:r>
            <a:r>
              <a:rPr lang="en-US" sz="1700" smtClean="0"/>
              <a:t> ki</a:t>
            </a:r>
            <a:r>
              <a:rPr lang="vi-VN" sz="1700" smtClean="0"/>
              <a:t>ến</a:t>
            </a:r>
            <a:r>
              <a:rPr lang="en-US" sz="1700" smtClean="0"/>
              <a:t> ngh</a:t>
            </a:r>
            <a:r>
              <a:rPr lang="vi-VN" sz="1700" smtClean="0"/>
              <a:t>ị</a:t>
            </a:r>
            <a:r>
              <a:rPr lang="en-US" sz="1700" smtClean="0"/>
              <a:t> gi</a:t>
            </a:r>
            <a:r>
              <a:rPr lang="vi-VN" sz="1700" smtClean="0"/>
              <a:t>ám</a:t>
            </a:r>
            <a:r>
              <a:rPr lang="en-US" sz="1700" smtClean="0"/>
              <a:t> s</a:t>
            </a:r>
            <a:r>
              <a:rPr lang="vi-VN" sz="1700" smtClean="0"/>
              <a:t>át</a:t>
            </a:r>
            <a:r>
              <a:rPr lang="en-US" sz="1700" smtClean="0"/>
              <a:t>.</a:t>
            </a:r>
          </a:p>
          <a:p>
            <a:pPr indent="1588" algn="just">
              <a:buFont typeface="Wingdings" pitchFamily="2" charset="2"/>
              <a:buChar char="Ø"/>
            </a:pPr>
            <a:r>
              <a:rPr lang="en-US" sz="1700" smtClean="0"/>
              <a:t>Ch</a:t>
            </a:r>
            <a:r>
              <a:rPr lang="vi-VN" sz="1700" smtClean="0"/>
              <a:t>ư</a:t>
            </a:r>
            <a:r>
              <a:rPr lang="en-US" sz="1700" smtClean="0"/>
              <a:t>a c</a:t>
            </a:r>
            <a:r>
              <a:rPr lang="vi-VN" sz="1700" smtClean="0"/>
              <a:t>ó</a:t>
            </a:r>
            <a:r>
              <a:rPr lang="en-US" sz="1700" smtClean="0"/>
              <a:t> quy tr</a:t>
            </a:r>
            <a:r>
              <a:rPr lang="vi-VN" sz="1700" smtClean="0"/>
              <a:t>ình</a:t>
            </a:r>
            <a:r>
              <a:rPr lang="en-US" sz="1700" smtClean="0"/>
              <a:t> m</a:t>
            </a:r>
            <a:r>
              <a:rPr lang="vi-VN" sz="1700" smtClean="0"/>
              <a:t>ẫu</a:t>
            </a:r>
            <a:r>
              <a:rPr lang="en-US" sz="1700" smtClean="0"/>
              <a:t> bi</a:t>
            </a:r>
            <a:r>
              <a:rPr lang="vi-VN" sz="1700" smtClean="0"/>
              <a:t>ểu</a:t>
            </a:r>
            <a:r>
              <a:rPr lang="en-US" sz="1700" smtClean="0"/>
              <a:t> </a:t>
            </a:r>
            <a:r>
              <a:rPr lang="vi-VN" sz="1700" smtClean="0"/>
              <a:t>để</a:t>
            </a:r>
            <a:r>
              <a:rPr lang="en-US" sz="1700" smtClean="0"/>
              <a:t> t</a:t>
            </a:r>
            <a:r>
              <a:rPr lang="vi-VN" sz="1700" smtClean="0"/>
              <a:t>ổng</a:t>
            </a:r>
            <a:r>
              <a:rPr lang="en-US" sz="1700" smtClean="0"/>
              <a:t> h</a:t>
            </a:r>
            <a:r>
              <a:rPr lang="vi-VN" sz="1700" smtClean="0"/>
              <a:t>ợp</a:t>
            </a:r>
            <a:r>
              <a:rPr lang="en-US" sz="1700" smtClean="0"/>
              <a:t> b</a:t>
            </a:r>
            <a:r>
              <a:rPr lang="vi-VN" sz="1700" smtClean="0"/>
              <a:t>á</a:t>
            </a:r>
            <a:r>
              <a:rPr lang="en-US" sz="1700" smtClean="0"/>
              <a:t>o c</a:t>
            </a:r>
            <a:r>
              <a:rPr lang="vi-VN" sz="1700" smtClean="0"/>
              <a:t>áo</a:t>
            </a:r>
            <a:r>
              <a:rPr lang="en-US" sz="1700" smtClean="0"/>
              <a:t> gi</a:t>
            </a:r>
            <a:r>
              <a:rPr lang="vi-VN" sz="1700" smtClean="0"/>
              <a:t>á</a:t>
            </a:r>
            <a:r>
              <a:rPr lang="en-US" sz="1700" smtClean="0"/>
              <a:t>m s</a:t>
            </a:r>
            <a:r>
              <a:rPr lang="vi-VN" sz="1700" smtClean="0"/>
              <a:t>át</a:t>
            </a:r>
            <a:r>
              <a:rPr lang="en-US" sz="1700" smtClean="0"/>
              <a:t> v</a:t>
            </a:r>
            <a:r>
              <a:rPr lang="vi-VN" sz="1700" smtClean="0"/>
              <a:t>à</a:t>
            </a:r>
            <a:r>
              <a:rPr lang="en-US" sz="1700" smtClean="0"/>
              <a:t> PBXH trong h</a:t>
            </a:r>
            <a:r>
              <a:rPr lang="vi-VN" sz="1700" smtClean="0"/>
              <a:t>ệ</a:t>
            </a:r>
            <a:r>
              <a:rPr lang="en-US" sz="1700" smtClean="0"/>
              <a:t> th</a:t>
            </a:r>
            <a:r>
              <a:rPr lang="vi-VN" sz="1700" smtClean="0"/>
              <a:t>ống</a:t>
            </a:r>
            <a:r>
              <a:rPr lang="en-US" sz="1700" smtClean="0"/>
              <a:t> m</a:t>
            </a:r>
            <a:r>
              <a:rPr lang="vi-VN" sz="1700" smtClean="0"/>
              <a:t>ặt</a:t>
            </a:r>
            <a:r>
              <a:rPr lang="en-US" sz="1700" smtClean="0"/>
              <a:t> tr</a:t>
            </a:r>
            <a:r>
              <a:rPr lang="vi-VN" sz="1700" smtClean="0"/>
              <a:t>ậ</a:t>
            </a:r>
            <a:r>
              <a:rPr lang="en-US" sz="1700" smtClean="0"/>
              <a:t>n t</a:t>
            </a:r>
            <a:r>
              <a:rPr lang="vi-VN" sz="1700" smtClean="0"/>
              <a:t>ổ</a:t>
            </a:r>
            <a:r>
              <a:rPr lang="en-US" sz="1700" smtClean="0"/>
              <a:t> qu</a:t>
            </a:r>
            <a:r>
              <a:rPr lang="vi-VN" sz="1700" smtClean="0"/>
              <a:t>ốc</a:t>
            </a:r>
            <a:r>
              <a:rPr lang="en-US" sz="1700" smtClean="0"/>
              <a:t>, c</a:t>
            </a:r>
            <a:r>
              <a:rPr lang="vi-VN" sz="1700" smtClean="0"/>
              <a:t>ác</a:t>
            </a:r>
            <a:r>
              <a:rPr lang="en-US" sz="1700" smtClean="0"/>
              <a:t> </a:t>
            </a:r>
            <a:r>
              <a:rPr lang="vi-VN" sz="1700" smtClean="0"/>
              <a:t>đ</a:t>
            </a:r>
            <a:r>
              <a:rPr lang="en-US" sz="1700" smtClean="0"/>
              <a:t>o</a:t>
            </a:r>
            <a:r>
              <a:rPr lang="vi-VN" sz="1700" smtClean="0"/>
              <a:t>àn</a:t>
            </a:r>
            <a:r>
              <a:rPr lang="en-US" sz="1700" smtClean="0"/>
              <a:t> th</a:t>
            </a:r>
            <a:r>
              <a:rPr lang="vi-VN" sz="1700" smtClean="0"/>
              <a:t>ể</a:t>
            </a:r>
            <a:r>
              <a:rPr lang="en-US" sz="1700" smtClean="0"/>
              <a:t> ch</a:t>
            </a:r>
            <a:r>
              <a:rPr lang="vi-VN" sz="1700" smtClean="0"/>
              <a:t>ín</a:t>
            </a:r>
            <a:r>
              <a:rPr lang="en-US" sz="1700" smtClean="0"/>
              <a:t>h tr</a:t>
            </a:r>
            <a:r>
              <a:rPr lang="vi-VN" sz="1700" smtClean="0"/>
              <a:t>ị</a:t>
            </a:r>
            <a:r>
              <a:rPr lang="en-US" sz="1700" smtClean="0"/>
              <a:t> x</a:t>
            </a:r>
            <a:r>
              <a:rPr lang="vi-VN" sz="1700" smtClean="0"/>
              <a:t>ã</a:t>
            </a:r>
            <a:r>
              <a:rPr lang="en-US" sz="1700" smtClean="0"/>
              <a:t> h</a:t>
            </a:r>
            <a:r>
              <a:rPr lang="vi-VN" sz="1700" smtClean="0"/>
              <a:t>ội</a:t>
            </a:r>
            <a:r>
              <a:rPr lang="en-US" sz="1700" smtClean="0"/>
              <a:t> v</a:t>
            </a:r>
            <a:r>
              <a:rPr lang="vi-VN" sz="1700" smtClean="0"/>
              <a:t>à</a:t>
            </a:r>
            <a:r>
              <a:rPr lang="en-US" sz="1700" smtClean="0"/>
              <a:t> c</a:t>
            </a:r>
            <a:r>
              <a:rPr lang="vi-VN" sz="1700" smtClean="0"/>
              <a:t>ác</a:t>
            </a:r>
            <a:r>
              <a:rPr lang="en-US" sz="1700" smtClean="0"/>
              <a:t> t</a:t>
            </a:r>
            <a:r>
              <a:rPr lang="vi-VN" sz="1700" smtClean="0"/>
              <a:t>ổ</a:t>
            </a:r>
            <a:r>
              <a:rPr lang="en-US" sz="1700" smtClean="0"/>
              <a:t> ch</a:t>
            </a:r>
            <a:r>
              <a:rPr lang="vi-VN" sz="1700" smtClean="0"/>
              <a:t>ức</a:t>
            </a:r>
            <a:r>
              <a:rPr lang="en-US" sz="1700" smtClean="0"/>
              <a:t> th</a:t>
            </a:r>
            <a:r>
              <a:rPr lang="vi-VN" sz="1700" smtClean="0"/>
              <a:t>àn</a:t>
            </a:r>
            <a:r>
              <a:rPr lang="en-US" sz="1700" smtClean="0"/>
              <a:t>h viên c</a:t>
            </a:r>
            <a:r>
              <a:rPr lang="vi-VN" sz="1700" smtClean="0"/>
              <a:t>ủa</a:t>
            </a:r>
            <a:r>
              <a:rPr lang="en-US" sz="1700" smtClean="0"/>
              <a:t> m</a:t>
            </a:r>
            <a:r>
              <a:rPr lang="vi-VN" sz="1700" smtClean="0"/>
              <a:t>ặt</a:t>
            </a:r>
            <a:r>
              <a:rPr lang="en-US" sz="1700" smtClean="0"/>
              <a:t> tr</a:t>
            </a:r>
            <a:r>
              <a:rPr lang="vi-VN" sz="1700" smtClean="0"/>
              <a:t>ận</a:t>
            </a:r>
            <a:r>
              <a:rPr lang="en-US" sz="1700" smtClean="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4678"/>
            <a:ext cx="8686800" cy="775922"/>
          </a:xfrm>
        </p:spPr>
        <p:style>
          <a:lnRef idx="3">
            <a:schemeClr val="lt1"/>
          </a:lnRef>
          <a:fillRef idx="1">
            <a:schemeClr val="accent2"/>
          </a:fillRef>
          <a:effectRef idx="1">
            <a:schemeClr val="accent2"/>
          </a:effectRef>
          <a:fontRef idx="minor">
            <a:schemeClr val="lt1"/>
          </a:fontRef>
        </p:style>
        <p:txBody>
          <a:bodyPr>
            <a:normAutofit/>
          </a:bodyPr>
          <a:lstStyle/>
          <a:p>
            <a:r>
              <a:rPr lang="en-US" sz="2800" smtClean="0">
                <a:latin typeface="Times New Roman" pitchFamily="18" charset="0"/>
                <a:cs typeface="Times New Roman" pitchFamily="18" charset="0"/>
              </a:rPr>
              <a:t>III. Đ</a:t>
            </a:r>
            <a:r>
              <a:rPr lang="vi-VN" sz="2800" smtClean="0">
                <a:latin typeface="Times New Roman" pitchFamily="18" charset="0"/>
                <a:cs typeface="Times New Roman" pitchFamily="18" charset="0"/>
              </a:rPr>
              <a:t>ÁNH</a:t>
            </a:r>
            <a:r>
              <a:rPr lang="en-US" sz="2800" smtClean="0">
                <a:latin typeface="Times New Roman" pitchFamily="18" charset="0"/>
                <a:cs typeface="Times New Roman" pitchFamily="18" charset="0"/>
              </a:rPr>
              <a:t> GI</a:t>
            </a:r>
            <a:r>
              <a:rPr lang="vi-VN" sz="2800" smtClean="0">
                <a:latin typeface="Times New Roman" pitchFamily="18" charset="0"/>
                <a:cs typeface="Times New Roman" pitchFamily="18" charset="0"/>
              </a:rPr>
              <a:t>Á</a:t>
            </a:r>
            <a:r>
              <a:rPr lang="en-US" sz="2800" smtClean="0">
                <a:latin typeface="Times New Roman" pitchFamily="18" charset="0"/>
                <a:cs typeface="Times New Roman" pitchFamily="18" charset="0"/>
              </a:rPr>
              <a:t> CHUNG</a:t>
            </a:r>
            <a:endParaRPr lang="en-US" sz="2800"/>
          </a:p>
        </p:txBody>
      </p:sp>
      <p:sp>
        <p:nvSpPr>
          <p:cNvPr id="3" name="Content Placeholder 2"/>
          <p:cNvSpPr>
            <a:spLocks noGrp="1"/>
          </p:cNvSpPr>
          <p:nvPr>
            <p:ph idx="1"/>
          </p:nvPr>
        </p:nvSpPr>
        <p:spPr>
          <a:xfrm>
            <a:off x="228600" y="1143000"/>
            <a:ext cx="8686800" cy="5486400"/>
          </a:xfrm>
        </p:spPr>
        <p:style>
          <a:lnRef idx="3">
            <a:schemeClr val="lt1"/>
          </a:lnRef>
          <a:fillRef idx="1">
            <a:schemeClr val="accent1"/>
          </a:fillRef>
          <a:effectRef idx="1">
            <a:schemeClr val="accent1"/>
          </a:effectRef>
          <a:fontRef idx="minor">
            <a:schemeClr val="lt1"/>
          </a:fontRef>
        </p:style>
        <p:txBody>
          <a:bodyPr numCol="3">
            <a:normAutofit fontScale="55000" lnSpcReduction="20000"/>
          </a:bodyPr>
          <a:lstStyle/>
          <a:p>
            <a:pPr marL="282575" indent="1588" algn="just">
              <a:buNone/>
            </a:pPr>
            <a:r>
              <a:rPr lang="en-US" smtClean="0">
                <a:latin typeface="Times New Roman" pitchFamily="18" charset="0"/>
                <a:cs typeface="Times New Roman" pitchFamily="18" charset="0"/>
              </a:rPr>
              <a:t>1. B</a:t>
            </a:r>
            <a:r>
              <a:rPr lang="vi-VN" smtClean="0">
                <a:latin typeface="Times New Roman" pitchFamily="18" charset="0"/>
                <a:cs typeface="Times New Roman" pitchFamily="18" charset="0"/>
              </a:rPr>
              <a:t>ỐI</a:t>
            </a:r>
            <a:r>
              <a:rPr lang="en-US" smtClean="0">
                <a:latin typeface="Times New Roman" pitchFamily="18" charset="0"/>
                <a:cs typeface="Times New Roman" pitchFamily="18" charset="0"/>
              </a:rPr>
              <a:t> C</a:t>
            </a:r>
            <a:r>
              <a:rPr lang="vi-VN" smtClean="0">
                <a:latin typeface="Times New Roman" pitchFamily="18" charset="0"/>
                <a:cs typeface="Times New Roman" pitchFamily="18" charset="0"/>
              </a:rPr>
              <a:t>ẢNH</a:t>
            </a:r>
            <a:endParaRPr lang="en-US" smtClean="0">
              <a:latin typeface="Times New Roman" pitchFamily="18" charset="0"/>
              <a:cs typeface="Times New Roman" pitchFamily="18" charset="0"/>
            </a:endParaRPr>
          </a:p>
          <a:p>
            <a:pPr marL="282575" indent="1588" algn="just">
              <a:buFont typeface="Wingdings" pitchFamily="2" charset="2"/>
              <a:buChar char="Ø"/>
            </a:pPr>
            <a:r>
              <a:rPr lang="en-US" smtClean="0"/>
              <a:t> Nh</a:t>
            </a:r>
            <a:r>
              <a:rPr lang="vi-VN" smtClean="0"/>
              <a:t>ận</a:t>
            </a:r>
            <a:r>
              <a:rPr lang="en-US" smtClean="0"/>
              <a:t> th</a:t>
            </a:r>
            <a:r>
              <a:rPr lang="vi-VN" smtClean="0"/>
              <a:t>ức</a:t>
            </a:r>
            <a:r>
              <a:rPr lang="en-US" smtClean="0"/>
              <a:t> c</a:t>
            </a:r>
            <a:r>
              <a:rPr lang="vi-VN" smtClean="0"/>
              <a:t>òn</a:t>
            </a:r>
            <a:r>
              <a:rPr lang="en-US" smtClean="0"/>
              <a:t> kh</a:t>
            </a:r>
            <a:r>
              <a:rPr lang="vi-VN" smtClean="0"/>
              <a:t>ác</a:t>
            </a:r>
            <a:r>
              <a:rPr lang="en-US" smtClean="0"/>
              <a:t> nhau.</a:t>
            </a:r>
          </a:p>
          <a:p>
            <a:pPr marL="282575" indent="1588" algn="just">
              <a:buFont typeface="Wingdings" pitchFamily="2" charset="2"/>
              <a:buChar char="Ø"/>
            </a:pPr>
            <a:r>
              <a:rPr lang="en-US" smtClean="0"/>
              <a:t> Lu</a:t>
            </a:r>
            <a:r>
              <a:rPr lang="vi-VN" smtClean="0"/>
              <a:t>ật</a:t>
            </a:r>
            <a:r>
              <a:rPr lang="en-US" smtClean="0"/>
              <a:t> ph</a:t>
            </a:r>
            <a:r>
              <a:rPr lang="vi-VN" smtClean="0"/>
              <a:t>á</a:t>
            </a:r>
            <a:r>
              <a:rPr lang="en-US" smtClean="0"/>
              <a:t>p ch</a:t>
            </a:r>
            <a:r>
              <a:rPr lang="vi-VN" smtClean="0"/>
              <a:t>ư</a:t>
            </a:r>
            <a:r>
              <a:rPr lang="en-US" smtClean="0"/>
              <a:t>a th</a:t>
            </a:r>
            <a:r>
              <a:rPr lang="vi-VN" smtClean="0"/>
              <a:t>ể</a:t>
            </a:r>
            <a:r>
              <a:rPr lang="en-US" smtClean="0"/>
              <a:t> ch</a:t>
            </a:r>
            <a:r>
              <a:rPr lang="vi-VN" smtClean="0"/>
              <a:t>ế</a:t>
            </a:r>
            <a:r>
              <a:rPr lang="en-US" smtClean="0"/>
              <a:t> </a:t>
            </a:r>
            <a:r>
              <a:rPr lang="vi-VN" smtClean="0"/>
              <a:t>đầ</a:t>
            </a:r>
            <a:r>
              <a:rPr lang="en-US" smtClean="0"/>
              <a:t>y </a:t>
            </a:r>
            <a:r>
              <a:rPr lang="vi-VN" smtClean="0"/>
              <a:t>đủ</a:t>
            </a:r>
            <a:r>
              <a:rPr lang="en-US" smtClean="0"/>
              <a:t>.</a:t>
            </a:r>
          </a:p>
          <a:p>
            <a:pPr marL="282575" indent="1588" algn="just">
              <a:buFont typeface="Wingdings" pitchFamily="2" charset="2"/>
              <a:buChar char="Ø"/>
            </a:pPr>
            <a:r>
              <a:rPr lang="en-US" smtClean="0"/>
              <a:t> Ph</a:t>
            </a:r>
            <a:r>
              <a:rPr lang="vi-VN" smtClean="0"/>
              <a:t>ạm</a:t>
            </a:r>
            <a:r>
              <a:rPr lang="en-US" smtClean="0"/>
              <a:t> vi r</a:t>
            </a:r>
            <a:r>
              <a:rPr lang="vi-VN" smtClean="0"/>
              <a:t>ộng</a:t>
            </a:r>
            <a:r>
              <a:rPr lang="en-US" smtClean="0"/>
              <a:t>, yêu c</a:t>
            </a:r>
            <a:r>
              <a:rPr lang="vi-VN" smtClean="0"/>
              <a:t>ầ</a:t>
            </a:r>
            <a:r>
              <a:rPr lang="en-US" smtClean="0"/>
              <a:t>u </a:t>
            </a:r>
            <a:r>
              <a:rPr lang="vi-VN" smtClean="0"/>
              <a:t>đòi</a:t>
            </a:r>
            <a:r>
              <a:rPr lang="en-US" smtClean="0"/>
              <a:t> h</a:t>
            </a:r>
            <a:r>
              <a:rPr lang="vi-VN" smtClean="0"/>
              <a:t>ỏi</a:t>
            </a:r>
            <a:r>
              <a:rPr lang="en-US" smtClean="0"/>
              <a:t> cao, ngu</a:t>
            </a:r>
            <a:r>
              <a:rPr lang="vi-VN" smtClean="0"/>
              <a:t>ồn</a:t>
            </a:r>
            <a:r>
              <a:rPr lang="en-US" smtClean="0"/>
              <a:t> l</a:t>
            </a:r>
            <a:r>
              <a:rPr lang="vi-VN" smtClean="0"/>
              <a:t>ực</a:t>
            </a:r>
            <a:r>
              <a:rPr lang="en-US" smtClean="0"/>
              <a:t> c</a:t>
            </a:r>
            <a:r>
              <a:rPr lang="vi-VN" smtClean="0"/>
              <a:t>ó</a:t>
            </a:r>
            <a:r>
              <a:rPr lang="en-US" smtClean="0"/>
              <a:t> h</a:t>
            </a:r>
            <a:r>
              <a:rPr lang="vi-VN" smtClean="0"/>
              <a:t>ạn</a:t>
            </a:r>
            <a:r>
              <a:rPr lang="en-US" smtClean="0"/>
              <a:t>.</a:t>
            </a:r>
          </a:p>
          <a:p>
            <a:pPr marL="282575" indent="1588" algn="just">
              <a:buNone/>
            </a:pPr>
            <a:endParaRPr lang="en-US" smtClean="0"/>
          </a:p>
          <a:p>
            <a:pPr marL="282575" indent="1588" algn="just">
              <a:buNone/>
            </a:pPr>
            <a:endParaRPr lang="en-US"/>
          </a:p>
          <a:p>
            <a:pPr marL="282575" indent="1588" algn="just">
              <a:buNone/>
            </a:pPr>
            <a:endParaRPr lang="en-US" smtClean="0"/>
          </a:p>
          <a:p>
            <a:pPr marL="282575" indent="1588" algn="just">
              <a:buNone/>
            </a:pPr>
            <a:endParaRPr lang="en-US"/>
          </a:p>
          <a:p>
            <a:pPr marL="282575" indent="1588" algn="just">
              <a:buNone/>
            </a:pPr>
            <a:endParaRPr lang="en-US" smtClean="0"/>
          </a:p>
          <a:p>
            <a:pPr marL="282575" indent="1588" algn="just">
              <a:buNone/>
            </a:pPr>
            <a:endParaRPr lang="en-US"/>
          </a:p>
          <a:p>
            <a:pPr marL="282575" indent="1588" algn="just">
              <a:buNone/>
            </a:pPr>
            <a:endParaRPr lang="en-US" smtClean="0"/>
          </a:p>
          <a:p>
            <a:pPr marL="282575" indent="1588" algn="just">
              <a:buNone/>
            </a:pPr>
            <a:endParaRPr lang="en-US"/>
          </a:p>
          <a:p>
            <a:pPr marL="282575" indent="1588" algn="just">
              <a:buNone/>
            </a:pPr>
            <a:endParaRPr lang="en-US" smtClean="0"/>
          </a:p>
          <a:p>
            <a:pPr marL="282575" indent="1588" algn="just">
              <a:buNone/>
            </a:pPr>
            <a:endParaRPr lang="en-US"/>
          </a:p>
          <a:p>
            <a:pPr marL="282575" indent="1588" algn="just">
              <a:buNone/>
            </a:pPr>
            <a:endParaRPr lang="en-US" smtClean="0"/>
          </a:p>
          <a:p>
            <a:pPr marL="282575" indent="1588" algn="just">
              <a:buNone/>
            </a:pPr>
            <a:endParaRPr lang="en-US" smtClean="0"/>
          </a:p>
          <a:p>
            <a:pPr marL="282575" indent="1588" algn="just">
              <a:buNone/>
            </a:pPr>
            <a:r>
              <a:rPr lang="en-US" smtClean="0"/>
              <a:t>2. K</a:t>
            </a:r>
            <a:r>
              <a:rPr lang="vi-VN" smtClean="0"/>
              <a:t>Ế</a:t>
            </a:r>
            <a:r>
              <a:rPr lang="en-US" smtClean="0"/>
              <a:t>T QU</a:t>
            </a:r>
            <a:r>
              <a:rPr lang="vi-VN" smtClean="0"/>
              <a:t>Ả</a:t>
            </a:r>
            <a:r>
              <a:rPr lang="en-US" smtClean="0"/>
              <a:t> Đ</a:t>
            </a:r>
            <a:r>
              <a:rPr lang="vi-VN" smtClean="0"/>
              <a:t>ẠT</a:t>
            </a:r>
            <a:r>
              <a:rPr lang="en-US" smtClean="0"/>
              <a:t> Đ</a:t>
            </a:r>
            <a:r>
              <a:rPr lang="vi-VN" smtClean="0"/>
              <a:t>ƯỢC</a:t>
            </a:r>
            <a:r>
              <a:rPr lang="en-US" smtClean="0"/>
              <a:t> LÀ BƯỚC TiẾN LỚN, KHẲNG ĐỊNH: </a:t>
            </a:r>
          </a:p>
          <a:p>
            <a:pPr marL="282575" indent="1588" algn="just">
              <a:buFont typeface="Wingdings" pitchFamily="2" charset="2"/>
              <a:buChar char="Ø"/>
            </a:pPr>
            <a:r>
              <a:rPr lang="en-US" smtClean="0"/>
              <a:t> Quy</a:t>
            </a:r>
            <a:r>
              <a:rPr lang="vi-VN" smtClean="0"/>
              <a:t>ết</a:t>
            </a:r>
            <a:r>
              <a:rPr lang="en-US" smtClean="0"/>
              <a:t> </a:t>
            </a:r>
            <a:r>
              <a:rPr lang="vi-VN" smtClean="0"/>
              <a:t>định</a:t>
            </a:r>
            <a:r>
              <a:rPr lang="en-US" smtClean="0"/>
              <a:t> s</a:t>
            </a:r>
            <a:r>
              <a:rPr lang="vi-VN" smtClean="0"/>
              <a:t>ố</a:t>
            </a:r>
            <a:r>
              <a:rPr lang="en-US" smtClean="0"/>
              <a:t> 217 v</a:t>
            </a:r>
            <a:r>
              <a:rPr lang="vi-VN" smtClean="0"/>
              <a:t>à</a:t>
            </a:r>
            <a:r>
              <a:rPr lang="en-US" smtClean="0"/>
              <a:t> 218 c</a:t>
            </a:r>
            <a:r>
              <a:rPr lang="vi-VN" smtClean="0"/>
              <a:t>ủa</a:t>
            </a:r>
            <a:r>
              <a:rPr lang="en-US" smtClean="0"/>
              <a:t> B</a:t>
            </a:r>
            <a:r>
              <a:rPr lang="vi-VN" smtClean="0"/>
              <a:t>ộ</a:t>
            </a:r>
            <a:r>
              <a:rPr lang="en-US" smtClean="0"/>
              <a:t> ch</a:t>
            </a:r>
            <a:r>
              <a:rPr lang="vi-VN" smtClean="0"/>
              <a:t>ính</a:t>
            </a:r>
            <a:r>
              <a:rPr lang="en-US" smtClean="0"/>
              <a:t> tr</a:t>
            </a:r>
            <a:r>
              <a:rPr lang="vi-VN" smtClean="0"/>
              <a:t>ị</a:t>
            </a:r>
            <a:r>
              <a:rPr lang="en-US" smtClean="0"/>
              <a:t> l</a:t>
            </a:r>
            <a:r>
              <a:rPr lang="vi-VN" smtClean="0"/>
              <a:t>à</a:t>
            </a:r>
            <a:r>
              <a:rPr lang="en-US" smtClean="0"/>
              <a:t> </a:t>
            </a:r>
            <a:r>
              <a:rPr lang="vi-VN" smtClean="0"/>
              <a:t>đúng</a:t>
            </a:r>
            <a:r>
              <a:rPr lang="en-US" smtClean="0"/>
              <a:t> </a:t>
            </a:r>
            <a:r>
              <a:rPr lang="vi-VN" smtClean="0"/>
              <a:t>đắ</a:t>
            </a:r>
            <a:r>
              <a:rPr lang="en-US" smtClean="0"/>
              <a:t>n ph</a:t>
            </a:r>
            <a:r>
              <a:rPr lang="vi-VN" smtClean="0"/>
              <a:t>ù</a:t>
            </a:r>
            <a:r>
              <a:rPr lang="en-US" smtClean="0"/>
              <a:t> h</a:t>
            </a:r>
            <a:r>
              <a:rPr lang="vi-VN" smtClean="0"/>
              <a:t>ợp</a:t>
            </a:r>
            <a:r>
              <a:rPr lang="en-US" smtClean="0"/>
              <a:t>.</a:t>
            </a:r>
          </a:p>
          <a:p>
            <a:pPr marL="282575" indent="1588" algn="just">
              <a:buFont typeface="Wingdings" pitchFamily="2" charset="2"/>
              <a:buChar char="Ø"/>
            </a:pPr>
            <a:r>
              <a:rPr lang="en-US" smtClean="0"/>
              <a:t> M</a:t>
            </a:r>
            <a:r>
              <a:rPr lang="vi-VN" smtClean="0"/>
              <a:t>ặt</a:t>
            </a:r>
            <a:r>
              <a:rPr lang="en-US" smtClean="0"/>
              <a:t> tr</a:t>
            </a:r>
            <a:r>
              <a:rPr lang="vi-VN" smtClean="0"/>
              <a:t>ận</a:t>
            </a:r>
            <a:r>
              <a:rPr lang="en-US" smtClean="0"/>
              <a:t> t</a:t>
            </a:r>
            <a:r>
              <a:rPr lang="vi-VN" smtClean="0"/>
              <a:t>ổ</a:t>
            </a:r>
            <a:r>
              <a:rPr lang="en-US" smtClean="0"/>
              <a:t> qu</a:t>
            </a:r>
            <a:r>
              <a:rPr lang="vi-VN" smtClean="0"/>
              <a:t>ốc</a:t>
            </a:r>
            <a:r>
              <a:rPr lang="en-US" smtClean="0"/>
              <a:t> c</a:t>
            </a:r>
            <a:r>
              <a:rPr lang="vi-VN" smtClean="0"/>
              <a:t>ác</a:t>
            </a:r>
            <a:r>
              <a:rPr lang="en-US" smtClean="0"/>
              <a:t> </a:t>
            </a:r>
            <a:r>
              <a:rPr lang="vi-VN" smtClean="0"/>
              <a:t>đ</a:t>
            </a:r>
            <a:r>
              <a:rPr lang="en-US" smtClean="0"/>
              <a:t>o</a:t>
            </a:r>
            <a:r>
              <a:rPr lang="vi-VN" smtClean="0"/>
              <a:t>àn</a:t>
            </a:r>
            <a:r>
              <a:rPr lang="en-US" smtClean="0"/>
              <a:t> th</a:t>
            </a:r>
            <a:r>
              <a:rPr lang="vi-VN" smtClean="0"/>
              <a:t>ể</a:t>
            </a:r>
            <a:r>
              <a:rPr lang="en-US" smtClean="0"/>
              <a:t> ch</a:t>
            </a:r>
            <a:r>
              <a:rPr lang="vi-VN" smtClean="0"/>
              <a:t>ính</a:t>
            </a:r>
            <a:r>
              <a:rPr lang="en-US" smtClean="0"/>
              <a:t> tr</a:t>
            </a:r>
            <a:r>
              <a:rPr lang="vi-VN" smtClean="0"/>
              <a:t>ị</a:t>
            </a:r>
            <a:r>
              <a:rPr lang="en-US" smtClean="0"/>
              <a:t> – x</a:t>
            </a:r>
            <a:r>
              <a:rPr lang="vi-VN" smtClean="0"/>
              <a:t>ã</a:t>
            </a:r>
            <a:r>
              <a:rPr lang="en-US" smtClean="0"/>
              <a:t> h</a:t>
            </a:r>
            <a:r>
              <a:rPr lang="vi-VN" smtClean="0"/>
              <a:t>ội</a:t>
            </a:r>
            <a:r>
              <a:rPr lang="en-US" smtClean="0"/>
              <a:t> c</a:t>
            </a:r>
            <a:r>
              <a:rPr lang="vi-VN" smtClean="0"/>
              <a:t>ó</a:t>
            </a:r>
            <a:r>
              <a:rPr lang="en-US" smtClean="0"/>
              <a:t> b</a:t>
            </a:r>
            <a:r>
              <a:rPr lang="vi-VN" smtClean="0"/>
              <a:t>ước</a:t>
            </a:r>
            <a:r>
              <a:rPr lang="en-US" smtClean="0"/>
              <a:t> chuy</a:t>
            </a:r>
            <a:r>
              <a:rPr lang="vi-VN" smtClean="0"/>
              <a:t>ể</a:t>
            </a:r>
            <a:r>
              <a:rPr lang="en-US" smtClean="0"/>
              <a:t>n bi</a:t>
            </a:r>
            <a:r>
              <a:rPr lang="vi-VN" smtClean="0"/>
              <a:t>ến</a:t>
            </a:r>
            <a:r>
              <a:rPr lang="en-US" smtClean="0"/>
              <a:t> m</a:t>
            </a:r>
            <a:r>
              <a:rPr lang="vi-VN" smtClean="0"/>
              <a:t>ới</a:t>
            </a:r>
            <a:r>
              <a:rPr lang="en-US" smtClean="0"/>
              <a:t> v</a:t>
            </a:r>
            <a:r>
              <a:rPr lang="vi-VN" smtClean="0"/>
              <a:t>ề</a:t>
            </a:r>
            <a:r>
              <a:rPr lang="en-US" smtClean="0"/>
              <a:t> n</a:t>
            </a:r>
            <a:r>
              <a:rPr lang="vi-VN" smtClean="0"/>
              <a:t>ội</a:t>
            </a:r>
            <a:r>
              <a:rPr lang="en-US" smtClean="0"/>
              <a:t> dung ph</a:t>
            </a:r>
            <a:r>
              <a:rPr lang="vi-VN" smtClean="0"/>
              <a:t>ươ</a:t>
            </a:r>
            <a:r>
              <a:rPr lang="en-US" smtClean="0"/>
              <a:t>ng th</a:t>
            </a:r>
            <a:r>
              <a:rPr lang="vi-VN" smtClean="0"/>
              <a:t>ức</a:t>
            </a:r>
            <a:r>
              <a:rPr lang="en-US" smtClean="0"/>
              <a:t> ho</a:t>
            </a:r>
            <a:r>
              <a:rPr lang="vi-VN" smtClean="0"/>
              <a:t>ạt</a:t>
            </a:r>
            <a:r>
              <a:rPr lang="en-US" smtClean="0"/>
              <a:t> </a:t>
            </a:r>
            <a:r>
              <a:rPr lang="vi-VN" smtClean="0"/>
              <a:t>động</a:t>
            </a:r>
            <a:r>
              <a:rPr lang="en-US" smtClean="0"/>
              <a:t>.</a:t>
            </a:r>
          </a:p>
          <a:p>
            <a:pPr marL="282575" indent="1588" algn="just">
              <a:buFont typeface="Wingdings" pitchFamily="2" charset="2"/>
              <a:buChar char="Ø"/>
            </a:pPr>
            <a:r>
              <a:rPr lang="en-US" smtClean="0"/>
              <a:t> Ph</a:t>
            </a:r>
            <a:r>
              <a:rPr lang="vi-VN" smtClean="0"/>
              <a:t>át</a:t>
            </a:r>
            <a:r>
              <a:rPr lang="en-US" smtClean="0"/>
              <a:t> huy vai tr</a:t>
            </a:r>
            <a:r>
              <a:rPr lang="vi-VN" smtClean="0"/>
              <a:t>ò</a:t>
            </a:r>
            <a:r>
              <a:rPr lang="en-US" smtClean="0"/>
              <a:t> ch</a:t>
            </a:r>
            <a:r>
              <a:rPr lang="vi-VN" smtClean="0"/>
              <a:t>ủ</a:t>
            </a:r>
            <a:r>
              <a:rPr lang="en-US" smtClean="0"/>
              <a:t> th</a:t>
            </a:r>
            <a:r>
              <a:rPr lang="vi-VN" smtClean="0"/>
              <a:t>ể</a:t>
            </a:r>
            <a:r>
              <a:rPr lang="en-US" smtClean="0"/>
              <a:t> c</a:t>
            </a:r>
            <a:r>
              <a:rPr lang="vi-VN" smtClean="0"/>
              <a:t>ó</a:t>
            </a:r>
            <a:r>
              <a:rPr lang="en-US" smtClean="0"/>
              <a:t> nhi</a:t>
            </a:r>
            <a:r>
              <a:rPr lang="vi-VN" smtClean="0"/>
              <a:t>ều</a:t>
            </a:r>
            <a:r>
              <a:rPr lang="en-US" smtClean="0"/>
              <a:t> n</a:t>
            </a:r>
            <a:r>
              <a:rPr lang="vi-VN" smtClean="0"/>
              <a:t>ỗ</a:t>
            </a:r>
            <a:r>
              <a:rPr lang="en-US" smtClean="0"/>
              <a:t> l</a:t>
            </a:r>
            <a:r>
              <a:rPr lang="vi-VN" smtClean="0"/>
              <a:t>ực</a:t>
            </a:r>
            <a:r>
              <a:rPr lang="en-US" smtClean="0"/>
              <a:t> c</a:t>
            </a:r>
            <a:r>
              <a:rPr lang="vi-VN" smtClean="0"/>
              <a:t>ác</a:t>
            </a:r>
            <a:r>
              <a:rPr lang="en-US" smtClean="0"/>
              <a:t>h l</a:t>
            </a:r>
            <a:r>
              <a:rPr lang="vi-VN" smtClean="0"/>
              <a:t>àm</a:t>
            </a:r>
            <a:r>
              <a:rPr lang="en-US" smtClean="0"/>
              <a:t> s</a:t>
            </a:r>
            <a:r>
              <a:rPr lang="vi-VN" smtClean="0"/>
              <a:t>áng</a:t>
            </a:r>
            <a:r>
              <a:rPr lang="en-US" smtClean="0"/>
              <a:t> t</a:t>
            </a:r>
            <a:r>
              <a:rPr lang="vi-VN" smtClean="0"/>
              <a:t>ạo</a:t>
            </a:r>
            <a:r>
              <a:rPr lang="en-US" smtClean="0"/>
              <a:t>.</a:t>
            </a:r>
          </a:p>
          <a:p>
            <a:pPr marL="282575" indent="1588" algn="just">
              <a:buFont typeface="Wingdings" pitchFamily="2" charset="2"/>
              <a:buChar char="Ø"/>
            </a:pPr>
            <a:r>
              <a:rPr lang="en-US" smtClean="0"/>
              <a:t> T</a:t>
            </a:r>
            <a:r>
              <a:rPr lang="vi-VN" smtClean="0"/>
              <a:t>ừng</a:t>
            </a:r>
            <a:r>
              <a:rPr lang="en-US" smtClean="0"/>
              <a:t> b</a:t>
            </a:r>
            <a:r>
              <a:rPr lang="vi-VN" smtClean="0"/>
              <a:t>ước</a:t>
            </a:r>
            <a:r>
              <a:rPr lang="en-US" smtClean="0"/>
              <a:t> </a:t>
            </a:r>
            <a:r>
              <a:rPr lang="vi-VN" smtClean="0"/>
              <a:t>đá</a:t>
            </a:r>
            <a:r>
              <a:rPr lang="en-US" smtClean="0"/>
              <a:t>p </a:t>
            </a:r>
            <a:r>
              <a:rPr lang="vi-VN" smtClean="0"/>
              <a:t>ứng</a:t>
            </a:r>
            <a:r>
              <a:rPr lang="en-US" smtClean="0"/>
              <a:t> yêu c</a:t>
            </a:r>
            <a:r>
              <a:rPr lang="vi-VN" smtClean="0"/>
              <a:t>ầu</a:t>
            </a:r>
            <a:r>
              <a:rPr lang="en-US" smtClean="0"/>
              <a:t> </a:t>
            </a:r>
            <a:r>
              <a:rPr lang="vi-VN" smtClean="0"/>
              <a:t>đổi</a:t>
            </a:r>
            <a:r>
              <a:rPr lang="en-US" smtClean="0"/>
              <a:t> m</a:t>
            </a:r>
            <a:r>
              <a:rPr lang="vi-VN" smtClean="0"/>
              <a:t>ới</a:t>
            </a:r>
            <a:r>
              <a:rPr lang="en-US" smtClean="0"/>
              <a:t>.</a:t>
            </a:r>
          </a:p>
          <a:p>
            <a:pPr marL="282575" indent="1588" algn="just">
              <a:buFont typeface="Wingdings" pitchFamily="2" charset="2"/>
              <a:buChar char="Ø"/>
            </a:pPr>
            <a:r>
              <a:rPr lang="en-US" smtClean="0"/>
              <a:t> G</a:t>
            </a:r>
            <a:r>
              <a:rPr lang="vi-VN" smtClean="0"/>
              <a:t>óp</a:t>
            </a:r>
            <a:r>
              <a:rPr lang="en-US" smtClean="0"/>
              <a:t> ph</a:t>
            </a:r>
            <a:r>
              <a:rPr lang="vi-VN" smtClean="0"/>
              <a:t>ần</a:t>
            </a:r>
            <a:r>
              <a:rPr lang="en-US" smtClean="0"/>
              <a:t> t</a:t>
            </a:r>
            <a:r>
              <a:rPr lang="vi-VN" smtClean="0"/>
              <a:t>ích</a:t>
            </a:r>
            <a:r>
              <a:rPr lang="en-US" smtClean="0"/>
              <a:t> c</a:t>
            </a:r>
            <a:r>
              <a:rPr lang="vi-VN" smtClean="0"/>
              <a:t>ực</a:t>
            </a:r>
            <a:r>
              <a:rPr lang="en-US" smtClean="0"/>
              <a:t> xây d</a:t>
            </a:r>
            <a:r>
              <a:rPr lang="vi-VN" smtClean="0"/>
              <a:t>ựng</a:t>
            </a:r>
            <a:r>
              <a:rPr lang="en-US" smtClean="0"/>
              <a:t> nh</a:t>
            </a:r>
            <a:r>
              <a:rPr lang="vi-VN" smtClean="0"/>
              <a:t>à</a:t>
            </a:r>
            <a:r>
              <a:rPr lang="en-US" smtClean="0"/>
              <a:t> n</a:t>
            </a:r>
            <a:r>
              <a:rPr lang="vi-VN" smtClean="0"/>
              <a:t>ước</a:t>
            </a:r>
            <a:r>
              <a:rPr lang="en-US" smtClean="0"/>
              <a:t> ph</a:t>
            </a:r>
            <a:r>
              <a:rPr lang="vi-VN" smtClean="0"/>
              <a:t>áp</a:t>
            </a:r>
            <a:r>
              <a:rPr lang="en-US" smtClean="0"/>
              <a:t> quy</a:t>
            </a:r>
            <a:r>
              <a:rPr lang="vi-VN" smtClean="0"/>
              <a:t>ề</a:t>
            </a:r>
            <a:r>
              <a:rPr lang="en-US" smtClean="0"/>
              <a:t>n xây d</a:t>
            </a:r>
            <a:r>
              <a:rPr lang="vi-VN" smtClean="0"/>
              <a:t>ựng</a:t>
            </a:r>
            <a:r>
              <a:rPr lang="en-US" smtClean="0"/>
              <a:t> </a:t>
            </a:r>
            <a:r>
              <a:rPr lang="vi-VN" smtClean="0"/>
              <a:t>đảng</a:t>
            </a:r>
            <a:r>
              <a:rPr lang="en-US" smtClean="0"/>
              <a:t> xây d</a:t>
            </a:r>
            <a:r>
              <a:rPr lang="vi-VN" smtClean="0"/>
              <a:t>ựn</a:t>
            </a:r>
            <a:r>
              <a:rPr lang="en-US" smtClean="0"/>
              <a:t>g h</a:t>
            </a:r>
            <a:r>
              <a:rPr lang="vi-VN" smtClean="0"/>
              <a:t>ệ</a:t>
            </a:r>
            <a:r>
              <a:rPr lang="en-US" smtClean="0"/>
              <a:t> th</a:t>
            </a:r>
            <a:r>
              <a:rPr lang="vi-VN" smtClean="0"/>
              <a:t>ống</a:t>
            </a:r>
            <a:r>
              <a:rPr lang="en-US" smtClean="0"/>
              <a:t> ch</a:t>
            </a:r>
            <a:r>
              <a:rPr lang="vi-VN" smtClean="0"/>
              <a:t>ính</a:t>
            </a:r>
            <a:r>
              <a:rPr lang="en-US" smtClean="0"/>
              <a:t> tr</a:t>
            </a:r>
            <a:r>
              <a:rPr lang="vi-VN" smtClean="0"/>
              <a:t>ị</a:t>
            </a:r>
            <a:r>
              <a:rPr lang="en-US" smtClean="0"/>
              <a:t> v</a:t>
            </a:r>
            <a:r>
              <a:rPr lang="vi-VN" smtClean="0"/>
              <a:t>ững</a:t>
            </a:r>
            <a:r>
              <a:rPr lang="en-US" smtClean="0"/>
              <a:t> m</a:t>
            </a:r>
            <a:r>
              <a:rPr lang="vi-VN" smtClean="0"/>
              <a:t>ạnh</a:t>
            </a:r>
            <a:r>
              <a:rPr lang="en-US" smtClean="0"/>
              <a:t>.</a:t>
            </a:r>
          </a:p>
          <a:p>
            <a:pPr marL="282575" indent="1588" algn="just">
              <a:buNone/>
            </a:pPr>
            <a:endParaRPr lang="en-US" smtClean="0">
              <a:latin typeface="Times New Roman" pitchFamily="18" charset="0"/>
              <a:cs typeface="Times New Roman" pitchFamily="18" charset="0"/>
            </a:endParaRPr>
          </a:p>
          <a:p>
            <a:pPr marL="282575" indent="1588" algn="just">
              <a:buNone/>
            </a:pPr>
            <a:r>
              <a:rPr lang="en-US" smtClean="0">
                <a:latin typeface="Times New Roman" pitchFamily="18" charset="0"/>
                <a:cs typeface="Times New Roman" pitchFamily="18" charset="0"/>
              </a:rPr>
              <a:t>3. M</a:t>
            </a:r>
            <a:r>
              <a:rPr lang="vi-VN" smtClean="0">
                <a:latin typeface="Times New Roman" pitchFamily="18" charset="0"/>
                <a:cs typeface="Times New Roman" pitchFamily="18" charset="0"/>
              </a:rPr>
              <a:t>ỘT</a:t>
            </a:r>
            <a:r>
              <a:rPr lang="en-US" smtClean="0">
                <a:latin typeface="Times New Roman" pitchFamily="18" charset="0"/>
                <a:cs typeface="Times New Roman" pitchFamily="18" charset="0"/>
              </a:rPr>
              <a:t> S</a:t>
            </a:r>
            <a:r>
              <a:rPr lang="vi-VN" smtClean="0">
                <a:latin typeface="Times New Roman" pitchFamily="18" charset="0"/>
                <a:cs typeface="Times New Roman" pitchFamily="18" charset="0"/>
              </a:rPr>
              <a:t>Ố</a:t>
            </a:r>
            <a:r>
              <a:rPr lang="en-US" smtClean="0">
                <a:latin typeface="Times New Roman" pitchFamily="18" charset="0"/>
                <a:cs typeface="Times New Roman" pitchFamily="18" charset="0"/>
              </a:rPr>
              <a:t> KH</a:t>
            </a:r>
            <a:r>
              <a:rPr lang="vi-VN" smtClean="0">
                <a:latin typeface="Times New Roman" pitchFamily="18" charset="0"/>
                <a:cs typeface="Times New Roman" pitchFamily="18" charset="0"/>
              </a:rPr>
              <a:t>Ó</a:t>
            </a:r>
            <a:r>
              <a:rPr lang="en-US" smtClean="0">
                <a:latin typeface="Times New Roman" pitchFamily="18" charset="0"/>
                <a:cs typeface="Times New Roman" pitchFamily="18" charset="0"/>
              </a:rPr>
              <a:t> KHĂN V</a:t>
            </a:r>
            <a:r>
              <a:rPr lang="vi-VN" smtClean="0">
                <a:latin typeface="Times New Roman" pitchFamily="18" charset="0"/>
                <a:cs typeface="Times New Roman" pitchFamily="18" charset="0"/>
              </a:rPr>
              <a:t>ƯỚNG</a:t>
            </a:r>
            <a:r>
              <a:rPr lang="en-US" smtClean="0">
                <a:latin typeface="Times New Roman" pitchFamily="18" charset="0"/>
                <a:cs typeface="Times New Roman" pitchFamily="18" charset="0"/>
              </a:rPr>
              <a:t> M</a:t>
            </a:r>
            <a:r>
              <a:rPr lang="vi-VN" smtClean="0">
                <a:latin typeface="Times New Roman" pitchFamily="18" charset="0"/>
                <a:cs typeface="Times New Roman" pitchFamily="18" charset="0"/>
              </a:rPr>
              <a:t>ẮC</a:t>
            </a:r>
            <a:r>
              <a:rPr lang="en-US" smtClean="0">
                <a:latin typeface="Times New Roman" pitchFamily="18" charset="0"/>
                <a:cs typeface="Times New Roman" pitchFamily="18" charset="0"/>
              </a:rPr>
              <a:t> V</a:t>
            </a:r>
            <a:r>
              <a:rPr lang="vi-VN" smtClean="0">
                <a:latin typeface="Times New Roman" pitchFamily="18" charset="0"/>
                <a:cs typeface="Times New Roman" pitchFamily="18" charset="0"/>
              </a:rPr>
              <a:t>Ề</a:t>
            </a:r>
            <a:r>
              <a:rPr lang="en-US" smtClean="0">
                <a:latin typeface="Times New Roman" pitchFamily="18" charset="0"/>
                <a:cs typeface="Times New Roman" pitchFamily="18" charset="0"/>
              </a:rPr>
              <a:t>  NH</a:t>
            </a:r>
            <a:r>
              <a:rPr lang="vi-VN" smtClean="0">
                <a:latin typeface="Times New Roman" pitchFamily="18" charset="0"/>
                <a:cs typeface="Times New Roman" pitchFamily="18" charset="0"/>
              </a:rPr>
              <a:t>Ậ</a:t>
            </a:r>
            <a:r>
              <a:rPr lang="en-US" smtClean="0">
                <a:latin typeface="Times New Roman" pitchFamily="18" charset="0"/>
                <a:cs typeface="Times New Roman" pitchFamily="18" charset="0"/>
              </a:rPr>
              <a:t>N TH</a:t>
            </a:r>
            <a:r>
              <a:rPr lang="vi-VN" smtClean="0">
                <a:latin typeface="Times New Roman" pitchFamily="18" charset="0"/>
                <a:cs typeface="Times New Roman" pitchFamily="18" charset="0"/>
              </a:rPr>
              <a:t>ỨC</a:t>
            </a:r>
            <a:r>
              <a:rPr lang="en-US" smtClean="0">
                <a:latin typeface="Times New Roman" pitchFamily="18" charset="0"/>
                <a:cs typeface="Times New Roman" pitchFamily="18" charset="0"/>
              </a:rPr>
              <a:t> V</a:t>
            </a:r>
            <a:r>
              <a:rPr lang="vi-VN" smtClean="0">
                <a:latin typeface="Times New Roman" pitchFamily="18" charset="0"/>
                <a:cs typeface="Times New Roman" pitchFamily="18" charset="0"/>
              </a:rPr>
              <a:t>À</a:t>
            </a:r>
            <a:r>
              <a:rPr lang="en-US" smtClean="0">
                <a:latin typeface="Times New Roman" pitchFamily="18" charset="0"/>
                <a:cs typeface="Times New Roman" pitchFamily="18" charset="0"/>
              </a:rPr>
              <a:t> H</a:t>
            </a:r>
            <a:r>
              <a:rPr lang="vi-VN" smtClean="0">
                <a:latin typeface="Times New Roman" pitchFamily="18" charset="0"/>
                <a:cs typeface="Times New Roman" pitchFamily="18" charset="0"/>
              </a:rPr>
              <a:t>ÀNH</a:t>
            </a:r>
            <a:r>
              <a:rPr lang="en-US" smtClean="0">
                <a:latin typeface="Times New Roman" pitchFamily="18" charset="0"/>
                <a:cs typeface="Times New Roman" pitchFamily="18" charset="0"/>
              </a:rPr>
              <a:t> Đ</a:t>
            </a:r>
            <a:r>
              <a:rPr lang="vi-VN" smtClean="0">
                <a:latin typeface="Times New Roman" pitchFamily="18" charset="0"/>
                <a:cs typeface="Times New Roman" pitchFamily="18" charset="0"/>
              </a:rPr>
              <a:t>ỘNG</a:t>
            </a:r>
            <a:endParaRPr lang="en-US" smtClean="0">
              <a:latin typeface="Times New Roman" pitchFamily="18" charset="0"/>
              <a:cs typeface="Times New Roman" pitchFamily="18" charset="0"/>
            </a:endParaRPr>
          </a:p>
          <a:p>
            <a:pPr marL="282575" indent="1588" algn="just">
              <a:buFont typeface="Wingdings" pitchFamily="2" charset="2"/>
              <a:buChar char="Ø"/>
            </a:pPr>
            <a:r>
              <a:rPr lang="en-US" smtClean="0"/>
              <a:t> Gi</a:t>
            </a:r>
            <a:r>
              <a:rPr lang="vi-VN" smtClean="0"/>
              <a:t>ám</a:t>
            </a:r>
            <a:r>
              <a:rPr lang="en-US" smtClean="0"/>
              <a:t> s</a:t>
            </a:r>
            <a:r>
              <a:rPr lang="vi-VN" smtClean="0"/>
              <a:t>át</a:t>
            </a:r>
            <a:r>
              <a:rPr lang="en-US" smtClean="0"/>
              <a:t> không ch</a:t>
            </a:r>
            <a:r>
              <a:rPr lang="vi-VN" smtClean="0"/>
              <a:t>ế</a:t>
            </a:r>
            <a:r>
              <a:rPr lang="en-US" smtClean="0"/>
              <a:t> t</a:t>
            </a:r>
            <a:r>
              <a:rPr lang="vi-VN" smtClean="0"/>
              <a:t>ài</a:t>
            </a:r>
            <a:r>
              <a:rPr lang="en-US" smtClean="0"/>
              <a:t>, ph</a:t>
            </a:r>
            <a:r>
              <a:rPr lang="vi-VN" smtClean="0"/>
              <a:t>ải</a:t>
            </a:r>
            <a:r>
              <a:rPr lang="en-US" smtClean="0"/>
              <a:t> từng bước t</a:t>
            </a:r>
            <a:r>
              <a:rPr lang="vi-VN" smtClean="0"/>
              <a:t>ìm</a:t>
            </a:r>
            <a:r>
              <a:rPr lang="en-US" smtClean="0"/>
              <a:t> c</a:t>
            </a:r>
            <a:r>
              <a:rPr lang="vi-VN" smtClean="0"/>
              <a:t>ác</a:t>
            </a:r>
            <a:r>
              <a:rPr lang="en-US" smtClean="0"/>
              <a:t>h l</a:t>
            </a:r>
            <a:r>
              <a:rPr lang="vi-VN" smtClean="0"/>
              <a:t>àm</a:t>
            </a:r>
            <a:r>
              <a:rPr lang="en-US" smtClean="0"/>
              <a:t> s</a:t>
            </a:r>
            <a:r>
              <a:rPr lang="vi-VN" smtClean="0"/>
              <a:t>án</a:t>
            </a:r>
            <a:r>
              <a:rPr lang="en-US" smtClean="0"/>
              <a:t>g t</a:t>
            </a:r>
            <a:r>
              <a:rPr lang="vi-VN" smtClean="0"/>
              <a:t>ạo</a:t>
            </a:r>
            <a:r>
              <a:rPr lang="en-US" smtClean="0"/>
              <a:t>.</a:t>
            </a:r>
          </a:p>
          <a:p>
            <a:pPr marL="282575" indent="1588" algn="just">
              <a:buFont typeface="Wingdings" pitchFamily="2" charset="2"/>
              <a:buChar char="Ø"/>
            </a:pPr>
            <a:r>
              <a:rPr lang="en-US" smtClean="0"/>
              <a:t> Gi</a:t>
            </a:r>
            <a:r>
              <a:rPr lang="vi-VN" smtClean="0"/>
              <a:t>ám</a:t>
            </a:r>
            <a:r>
              <a:rPr lang="en-US" smtClean="0"/>
              <a:t> s</a:t>
            </a:r>
            <a:r>
              <a:rPr lang="vi-VN" smtClean="0"/>
              <a:t>át</a:t>
            </a:r>
            <a:r>
              <a:rPr lang="en-US" smtClean="0"/>
              <a:t> v</a:t>
            </a:r>
            <a:r>
              <a:rPr lang="vi-VN" smtClean="0"/>
              <a:t>à</a:t>
            </a:r>
            <a:r>
              <a:rPr lang="en-US" smtClean="0"/>
              <a:t> PBXH mang t</a:t>
            </a:r>
            <a:r>
              <a:rPr lang="vi-VN" smtClean="0"/>
              <a:t>ín</a:t>
            </a:r>
            <a:r>
              <a:rPr lang="en-US" smtClean="0"/>
              <a:t>h ch</a:t>
            </a:r>
            <a:r>
              <a:rPr lang="vi-VN" smtClean="0"/>
              <a:t>ín</a:t>
            </a:r>
            <a:r>
              <a:rPr lang="en-US" smtClean="0"/>
              <a:t>h tr</a:t>
            </a:r>
            <a:r>
              <a:rPr lang="vi-VN" smtClean="0"/>
              <a:t>ị</a:t>
            </a:r>
            <a:r>
              <a:rPr lang="en-US" smtClean="0"/>
              <a:t> x</a:t>
            </a:r>
            <a:r>
              <a:rPr lang="vi-VN" smtClean="0"/>
              <a:t>ã</a:t>
            </a:r>
            <a:r>
              <a:rPr lang="en-US" smtClean="0"/>
              <a:t> h</a:t>
            </a:r>
            <a:r>
              <a:rPr lang="vi-VN" smtClean="0"/>
              <a:t>ội</a:t>
            </a:r>
            <a:r>
              <a:rPr lang="en-US" smtClean="0"/>
              <a:t>, t</a:t>
            </a:r>
            <a:r>
              <a:rPr lang="vi-VN" smtClean="0"/>
              <a:t>ính</a:t>
            </a:r>
            <a:r>
              <a:rPr lang="en-US" smtClean="0"/>
              <a:t> nhân dân sâu s</a:t>
            </a:r>
            <a:r>
              <a:rPr lang="vi-VN" smtClean="0"/>
              <a:t>ắc</a:t>
            </a:r>
            <a:r>
              <a:rPr lang="en-US" smtClean="0"/>
              <a:t> chậm được thể chế bằng quy chế, quy định.</a:t>
            </a:r>
          </a:p>
          <a:p>
            <a:pPr marL="282575" indent="1588" algn="just">
              <a:buFont typeface="Wingdings" pitchFamily="2" charset="2"/>
              <a:buChar char="Ø"/>
            </a:pPr>
            <a:r>
              <a:rPr lang="en-US" smtClean="0"/>
              <a:t> Tr</a:t>
            </a:r>
            <a:r>
              <a:rPr lang="vi-VN" smtClean="0"/>
              <a:t>ánh</a:t>
            </a:r>
            <a:r>
              <a:rPr lang="en-US" smtClean="0"/>
              <a:t> tr</a:t>
            </a:r>
            <a:r>
              <a:rPr lang="vi-VN" smtClean="0"/>
              <a:t>ùng</a:t>
            </a:r>
            <a:r>
              <a:rPr lang="en-US" smtClean="0"/>
              <a:t> l</a:t>
            </a:r>
            <a:r>
              <a:rPr lang="vi-VN" smtClean="0"/>
              <a:t>ặp</a:t>
            </a:r>
            <a:r>
              <a:rPr lang="en-US" smtClean="0"/>
              <a:t> gi</a:t>
            </a:r>
            <a:r>
              <a:rPr lang="vi-VN" smtClean="0"/>
              <a:t>ữa</a:t>
            </a:r>
            <a:r>
              <a:rPr lang="en-US" smtClean="0"/>
              <a:t> c</a:t>
            </a:r>
            <a:r>
              <a:rPr lang="vi-VN" smtClean="0"/>
              <a:t>ác</a:t>
            </a:r>
            <a:r>
              <a:rPr lang="en-US" smtClean="0"/>
              <a:t> c</a:t>
            </a:r>
            <a:r>
              <a:rPr lang="vi-VN" smtClean="0"/>
              <a:t>ơ</a:t>
            </a:r>
            <a:r>
              <a:rPr lang="en-US" smtClean="0"/>
              <a:t> quan trong h</a:t>
            </a:r>
            <a:r>
              <a:rPr lang="vi-VN" smtClean="0"/>
              <a:t>ệ</a:t>
            </a:r>
            <a:r>
              <a:rPr lang="en-US" smtClean="0"/>
              <a:t> th</a:t>
            </a:r>
            <a:r>
              <a:rPr lang="vi-VN" smtClean="0"/>
              <a:t>ống</a:t>
            </a:r>
            <a:r>
              <a:rPr lang="en-US" smtClean="0"/>
              <a:t> ch</a:t>
            </a:r>
            <a:r>
              <a:rPr lang="vi-VN" smtClean="0"/>
              <a:t>ính</a:t>
            </a:r>
            <a:r>
              <a:rPr lang="en-US" smtClean="0"/>
              <a:t> tr</a:t>
            </a:r>
            <a:r>
              <a:rPr lang="vi-VN" smtClean="0"/>
              <a:t>ị</a:t>
            </a:r>
            <a:r>
              <a:rPr lang="en-US" smtClean="0"/>
              <a:t>. Vẫn còn nhận thức hạn chế nhiệm vụ của Mặt trận và các tổ chức chính trị - xã hội.</a:t>
            </a:r>
          </a:p>
          <a:p>
            <a:pPr marL="282575" indent="1588" algn="just">
              <a:buFont typeface="Wingdings" pitchFamily="2" charset="2"/>
              <a:buChar char="Ø"/>
            </a:pPr>
            <a:r>
              <a:rPr lang="en-US" smtClean="0"/>
              <a:t> Ph</a:t>
            </a:r>
            <a:r>
              <a:rPr lang="vi-VN" smtClean="0"/>
              <a:t>ối</a:t>
            </a:r>
            <a:r>
              <a:rPr lang="en-US" smtClean="0"/>
              <a:t> h</a:t>
            </a:r>
            <a:r>
              <a:rPr lang="vi-VN" smtClean="0"/>
              <a:t>ợp</a:t>
            </a:r>
            <a:r>
              <a:rPr lang="en-US" smtClean="0"/>
              <a:t> gi</a:t>
            </a:r>
            <a:r>
              <a:rPr lang="vi-VN" smtClean="0"/>
              <a:t>ữa</a:t>
            </a:r>
            <a:r>
              <a:rPr lang="en-US" smtClean="0"/>
              <a:t> c</a:t>
            </a:r>
            <a:r>
              <a:rPr lang="vi-VN" smtClean="0"/>
              <a:t>ác</a:t>
            </a:r>
            <a:r>
              <a:rPr lang="en-US" smtClean="0"/>
              <a:t> l</a:t>
            </a:r>
            <a:r>
              <a:rPr lang="vi-VN" smtClean="0"/>
              <a:t>ực</a:t>
            </a:r>
            <a:r>
              <a:rPr lang="en-US" smtClean="0"/>
              <a:t> l</a:t>
            </a:r>
            <a:r>
              <a:rPr lang="vi-VN" smtClean="0"/>
              <a:t>ượng</a:t>
            </a:r>
            <a:r>
              <a:rPr lang="en-US" smtClean="0"/>
              <a:t> trong gi</a:t>
            </a:r>
            <a:r>
              <a:rPr lang="vi-VN" smtClean="0"/>
              <a:t>á</a:t>
            </a:r>
            <a:r>
              <a:rPr lang="en-US" smtClean="0"/>
              <a:t>m s</a:t>
            </a:r>
            <a:r>
              <a:rPr lang="vi-VN" smtClean="0"/>
              <a:t>át</a:t>
            </a:r>
            <a:r>
              <a:rPr lang="en-US" smtClean="0"/>
              <a:t> v</a:t>
            </a:r>
            <a:r>
              <a:rPr lang="vi-VN" smtClean="0"/>
              <a:t>à</a:t>
            </a:r>
            <a:r>
              <a:rPr lang="en-US" smtClean="0"/>
              <a:t> PBXH của chủ thể giám sát chưa thật cụ thể.</a:t>
            </a:r>
          </a:p>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800" smtClean="0">
                <a:latin typeface="Times New Roman" pitchFamily="18" charset="0"/>
                <a:cs typeface="Times New Roman" pitchFamily="18" charset="0"/>
              </a:rPr>
              <a:t>IV. KINH NGHI</a:t>
            </a:r>
            <a:r>
              <a:rPr lang="vi-VN" sz="2800" smtClean="0">
                <a:latin typeface="Times New Roman" pitchFamily="18" charset="0"/>
                <a:cs typeface="Times New Roman" pitchFamily="18" charset="0"/>
              </a:rPr>
              <a:t>ỆM</a:t>
            </a:r>
            <a:r>
              <a:rPr lang="en-US" sz="2800" smtClean="0">
                <a:latin typeface="Times New Roman" pitchFamily="18" charset="0"/>
                <a:cs typeface="Times New Roman" pitchFamily="18" charset="0"/>
              </a:rPr>
              <a:t> V</a:t>
            </a:r>
            <a:r>
              <a:rPr lang="vi-VN" sz="2800" smtClean="0">
                <a:latin typeface="Times New Roman" pitchFamily="18" charset="0"/>
                <a:cs typeface="Times New Roman" pitchFamily="18" charset="0"/>
              </a:rPr>
              <a:t>À</a:t>
            </a:r>
            <a:r>
              <a:rPr lang="en-US" sz="2800" smtClean="0">
                <a:latin typeface="Times New Roman" pitchFamily="18" charset="0"/>
                <a:cs typeface="Times New Roman" pitchFamily="18" charset="0"/>
              </a:rPr>
              <a:t> M</a:t>
            </a:r>
            <a:r>
              <a:rPr lang="vi-VN" sz="2800" smtClean="0">
                <a:latin typeface="Times New Roman" pitchFamily="18" charset="0"/>
                <a:cs typeface="Times New Roman" pitchFamily="18" charset="0"/>
              </a:rPr>
              <a:t>ỘT</a:t>
            </a:r>
            <a:r>
              <a:rPr lang="en-US" sz="2800" smtClean="0">
                <a:latin typeface="Times New Roman" pitchFamily="18" charset="0"/>
                <a:cs typeface="Times New Roman" pitchFamily="18" charset="0"/>
              </a:rPr>
              <a:t> S</a:t>
            </a:r>
            <a:r>
              <a:rPr lang="vi-VN" sz="2800" smtClean="0">
                <a:latin typeface="Times New Roman" pitchFamily="18" charset="0"/>
                <a:cs typeface="Times New Roman" pitchFamily="18" charset="0"/>
              </a:rPr>
              <a:t>Ố</a:t>
            </a:r>
            <a:r>
              <a:rPr lang="en-US" sz="2800" smtClean="0">
                <a:latin typeface="Times New Roman" pitchFamily="18" charset="0"/>
                <a:cs typeface="Times New Roman" pitchFamily="18" charset="0"/>
              </a:rPr>
              <a:t> BI</a:t>
            </a:r>
            <a:r>
              <a:rPr lang="vi-VN" sz="2800" smtClean="0">
                <a:latin typeface="Times New Roman" pitchFamily="18" charset="0"/>
                <a:cs typeface="Times New Roman" pitchFamily="18" charset="0"/>
              </a:rPr>
              <a:t>ỆN</a:t>
            </a:r>
            <a:r>
              <a:rPr lang="en-US" sz="2800" smtClean="0">
                <a:latin typeface="Times New Roman" pitchFamily="18" charset="0"/>
                <a:cs typeface="Times New Roman" pitchFamily="18" charset="0"/>
              </a:rPr>
              <a:t> PH</a:t>
            </a:r>
            <a:r>
              <a:rPr lang="vi-VN" sz="2800" smtClean="0">
                <a:latin typeface="Times New Roman" pitchFamily="18" charset="0"/>
                <a:cs typeface="Times New Roman" pitchFamily="18" charset="0"/>
              </a:rPr>
              <a:t>ÁP</a:t>
            </a:r>
            <a:endParaRPr lang="en-US" sz="2800"/>
          </a:p>
        </p:txBody>
      </p:sp>
      <p:sp>
        <p:nvSpPr>
          <p:cNvPr id="3" name="Content Placeholder 2"/>
          <p:cNvSpPr>
            <a:spLocks noGrp="1"/>
          </p:cNvSpPr>
          <p:nvPr>
            <p:ph idx="1"/>
          </p:nvPr>
        </p:nvSpPr>
        <p:spPr>
          <a:xfrm>
            <a:off x="457200" y="1752600"/>
            <a:ext cx="8229600" cy="4572000"/>
          </a:xfrm>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pPr marL="514350" indent="-514350" algn="just">
              <a:buFont typeface="+mj-lt"/>
              <a:buAutoNum type="arabicPeriod"/>
            </a:pPr>
            <a:r>
              <a:rPr lang="en-US" i="1" smtClean="0">
                <a:latin typeface="Times New Roman" pitchFamily="18" charset="0"/>
                <a:cs typeface="Times New Roman" pitchFamily="18" charset="0"/>
              </a:rPr>
              <a:t>Đẩy mạnh các hình thức tuyên truyền, nâng cao nhận thức, tích cực thực hiện sau kiến nghị giám sát và PBXH.</a:t>
            </a:r>
          </a:p>
          <a:p>
            <a:pPr marL="514350" indent="-514350" algn="just">
              <a:buFont typeface="+mj-lt"/>
              <a:buAutoNum type="arabicPeriod"/>
            </a:pPr>
            <a:r>
              <a:rPr lang="en-US" i="1" smtClean="0">
                <a:latin typeface="Times New Roman" pitchFamily="18" charset="0"/>
                <a:cs typeface="Times New Roman" pitchFamily="18" charset="0"/>
              </a:rPr>
              <a:t>Phát huy 4 hình thức giám sát và 3 hình thức PBXH.</a:t>
            </a:r>
          </a:p>
          <a:p>
            <a:pPr marL="514350" indent="-514350" algn="just">
              <a:buFont typeface="+mj-lt"/>
              <a:buAutoNum type="arabicPeriod"/>
            </a:pPr>
            <a:r>
              <a:rPr lang="en-US" i="1" smtClean="0">
                <a:latin typeface="Times New Roman" pitchFamily="18" charset="0"/>
                <a:cs typeface="Times New Roman" pitchFamily="18" charset="0"/>
              </a:rPr>
              <a:t>Phát huy kinh nghiệm, cách làm sáng tạo, hiệu quả.</a:t>
            </a:r>
          </a:p>
          <a:p>
            <a:pPr marL="514350" indent="-514350" algn="just">
              <a:buFont typeface="+mj-lt"/>
              <a:buAutoNum type="arabicPeriod"/>
            </a:pPr>
            <a:r>
              <a:rPr lang="en-US" i="1" smtClean="0">
                <a:latin typeface="Times New Roman" pitchFamily="18" charset="0"/>
                <a:cs typeface="Times New Roman" pitchFamily="18" charset="0"/>
              </a:rPr>
              <a:t>Thực hiện các biện pháp nâng cao kỹ năng giám sát, PBXH cho cán bộ Mặt trận các cấp.</a:t>
            </a:r>
          </a:p>
          <a:p>
            <a:pPr marL="514350" indent="-514350" algn="just">
              <a:buFont typeface="+mj-lt"/>
              <a:buAutoNum type="arabicPeriod"/>
            </a:pPr>
            <a:r>
              <a:rPr lang="en-US" i="1" smtClean="0">
                <a:latin typeface="Times New Roman" pitchFamily="18" charset="0"/>
                <a:cs typeface="Times New Roman" pitchFamily="18" charset="0"/>
              </a:rPr>
              <a:t>Thực hiện tốt tổng hợp báo cáo kết quả giám sát và PBXH.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700" smtClean="0">
                <a:latin typeface="Times New Roman" pitchFamily="18" charset="0"/>
                <a:cs typeface="Times New Roman" pitchFamily="18" charset="0"/>
              </a:rPr>
              <a:t>1. ĐẨY MẠNH CÁC HÌNH THỨC TUYÊN TRUYỀN, NÂNG CAO NHẬN THỨC, TÍCH CỰC THỰC HIỆN SAU KIẾN NGHỊ GIÁM SÁT VÀ PBXH</a:t>
            </a:r>
            <a:endParaRPr lang="en-US" sz="2700">
              <a:latin typeface="Times New Roman" pitchFamily="18" charset="0"/>
              <a:cs typeface="Times New Roman" pitchFamily="18" charset="0"/>
            </a:endParaRPr>
          </a:p>
        </p:txBody>
      </p:sp>
      <p:sp>
        <p:nvSpPr>
          <p:cNvPr id="3" name="Content Placeholder 2"/>
          <p:cNvSpPr>
            <a:spLocks noGrp="1"/>
          </p:cNvSpPr>
          <p:nvPr>
            <p:ph idx="1"/>
          </p:nvPr>
        </p:nvSpPr>
        <p:spPr>
          <a:xfrm>
            <a:off x="457200" y="2057400"/>
            <a:ext cx="8229600" cy="4572000"/>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lgn="just">
              <a:buFont typeface="Wingdings" pitchFamily="2" charset="2"/>
              <a:buChar char="Ø"/>
            </a:pPr>
            <a:r>
              <a:rPr lang="en-US" smtClean="0"/>
              <a:t>Ph</a:t>
            </a:r>
            <a:r>
              <a:rPr lang="vi-VN" smtClean="0"/>
              <a:t>át</a:t>
            </a:r>
            <a:r>
              <a:rPr lang="en-US" smtClean="0"/>
              <a:t> huy c</a:t>
            </a:r>
            <a:r>
              <a:rPr lang="vi-VN" smtClean="0"/>
              <a:t>ác</a:t>
            </a:r>
            <a:r>
              <a:rPr lang="en-US" smtClean="0"/>
              <a:t> h</a:t>
            </a:r>
            <a:r>
              <a:rPr lang="vi-VN" smtClean="0"/>
              <a:t>ình</a:t>
            </a:r>
            <a:r>
              <a:rPr lang="en-US" smtClean="0"/>
              <a:t> th</a:t>
            </a:r>
            <a:r>
              <a:rPr lang="vi-VN" smtClean="0"/>
              <a:t>ức</a:t>
            </a:r>
            <a:r>
              <a:rPr lang="en-US" smtClean="0"/>
              <a:t> công khai trong gi</a:t>
            </a:r>
            <a:r>
              <a:rPr lang="vi-VN" smtClean="0"/>
              <a:t>á</a:t>
            </a:r>
            <a:r>
              <a:rPr lang="en-US" smtClean="0"/>
              <a:t>m s</a:t>
            </a:r>
            <a:r>
              <a:rPr lang="vi-VN" smtClean="0"/>
              <a:t>át</a:t>
            </a:r>
            <a:r>
              <a:rPr lang="en-US" smtClean="0"/>
              <a:t> v</a:t>
            </a:r>
            <a:r>
              <a:rPr lang="vi-VN" smtClean="0"/>
              <a:t>à</a:t>
            </a:r>
            <a:r>
              <a:rPr lang="en-US" smtClean="0"/>
              <a:t> PBXH.</a:t>
            </a:r>
          </a:p>
          <a:p>
            <a:pPr algn="just">
              <a:buFont typeface="Wingdings" pitchFamily="2" charset="2"/>
              <a:buChar char="Ø"/>
            </a:pPr>
            <a:r>
              <a:rPr lang="en-US" smtClean="0"/>
              <a:t>C</a:t>
            </a:r>
            <a:r>
              <a:rPr lang="vi-VN" smtClean="0"/>
              <a:t>ó</a:t>
            </a:r>
            <a:r>
              <a:rPr lang="en-US" smtClean="0"/>
              <a:t> ch</a:t>
            </a:r>
            <a:r>
              <a:rPr lang="vi-VN" smtClean="0"/>
              <a:t>ươ</a:t>
            </a:r>
            <a:r>
              <a:rPr lang="en-US" smtClean="0"/>
              <a:t>ng tr</a:t>
            </a:r>
            <a:r>
              <a:rPr lang="vi-VN" smtClean="0"/>
              <a:t>ìn</a:t>
            </a:r>
            <a:r>
              <a:rPr lang="en-US" smtClean="0"/>
              <a:t>h ph</a:t>
            </a:r>
            <a:r>
              <a:rPr lang="vi-VN" smtClean="0"/>
              <a:t>ố</a:t>
            </a:r>
            <a:r>
              <a:rPr lang="en-US" smtClean="0"/>
              <a:t>i h</a:t>
            </a:r>
            <a:r>
              <a:rPr lang="vi-VN" smtClean="0"/>
              <a:t>ợp</a:t>
            </a:r>
            <a:r>
              <a:rPr lang="en-US" smtClean="0"/>
              <a:t> c</a:t>
            </a:r>
            <a:r>
              <a:rPr lang="vi-VN" smtClean="0"/>
              <a:t>ụ</a:t>
            </a:r>
            <a:r>
              <a:rPr lang="en-US" smtClean="0"/>
              <a:t> th</a:t>
            </a:r>
            <a:r>
              <a:rPr lang="vi-VN" smtClean="0"/>
              <a:t>ể</a:t>
            </a:r>
            <a:r>
              <a:rPr lang="en-US" smtClean="0"/>
              <a:t> v</a:t>
            </a:r>
            <a:r>
              <a:rPr lang="vi-VN" smtClean="0"/>
              <a:t>ới</a:t>
            </a:r>
            <a:r>
              <a:rPr lang="en-US" smtClean="0"/>
              <a:t> b</a:t>
            </a:r>
            <a:r>
              <a:rPr lang="vi-VN" smtClean="0"/>
              <a:t>áo</a:t>
            </a:r>
            <a:r>
              <a:rPr lang="en-US" smtClean="0"/>
              <a:t>, </a:t>
            </a:r>
            <a:r>
              <a:rPr lang="vi-VN" smtClean="0"/>
              <a:t>đài</a:t>
            </a:r>
            <a:r>
              <a:rPr lang="en-US" smtClean="0"/>
              <a:t>, c</a:t>
            </a:r>
            <a:r>
              <a:rPr lang="vi-VN" smtClean="0"/>
              <a:t>ác</a:t>
            </a:r>
            <a:r>
              <a:rPr lang="en-US" smtClean="0"/>
              <a:t> c</a:t>
            </a:r>
            <a:r>
              <a:rPr lang="vi-VN" smtClean="0"/>
              <a:t>ơ</a:t>
            </a:r>
            <a:r>
              <a:rPr lang="en-US" smtClean="0"/>
              <a:t> quan truy</a:t>
            </a:r>
            <a:r>
              <a:rPr lang="vi-VN" smtClean="0"/>
              <a:t>ền</a:t>
            </a:r>
            <a:r>
              <a:rPr lang="en-US" smtClean="0"/>
              <a:t> thông t</a:t>
            </a:r>
            <a:r>
              <a:rPr lang="vi-VN" smtClean="0"/>
              <a:t>ạo</a:t>
            </a:r>
            <a:r>
              <a:rPr lang="en-US" smtClean="0"/>
              <a:t> s</a:t>
            </a:r>
            <a:r>
              <a:rPr lang="vi-VN" smtClean="0"/>
              <a:t>ức</a:t>
            </a:r>
            <a:r>
              <a:rPr lang="en-US" smtClean="0"/>
              <a:t> m</a:t>
            </a:r>
            <a:r>
              <a:rPr lang="vi-VN" smtClean="0"/>
              <a:t>ạnh</a:t>
            </a:r>
            <a:r>
              <a:rPr lang="en-US" smtClean="0"/>
              <a:t> công khai c</a:t>
            </a:r>
            <a:r>
              <a:rPr lang="vi-VN" smtClean="0"/>
              <a:t>ủa</a:t>
            </a:r>
            <a:r>
              <a:rPr lang="en-US" smtClean="0"/>
              <a:t> gi</a:t>
            </a:r>
            <a:r>
              <a:rPr lang="vi-VN" smtClean="0"/>
              <a:t>ám</a:t>
            </a:r>
            <a:r>
              <a:rPr lang="en-US" smtClean="0"/>
              <a:t> s</a:t>
            </a:r>
            <a:r>
              <a:rPr lang="vi-VN" smtClean="0"/>
              <a:t>át</a:t>
            </a:r>
            <a:r>
              <a:rPr lang="en-US" smtClean="0"/>
              <a:t> v</a:t>
            </a:r>
            <a:r>
              <a:rPr lang="vi-VN" smtClean="0"/>
              <a:t>à</a:t>
            </a:r>
            <a:r>
              <a:rPr lang="en-US" smtClean="0"/>
              <a:t> PBXH.</a:t>
            </a:r>
          </a:p>
          <a:p>
            <a:pPr algn="just">
              <a:buFont typeface="Wingdings" pitchFamily="2" charset="2"/>
              <a:buChar char="Ø"/>
            </a:pPr>
            <a:r>
              <a:rPr lang="en-US" smtClean="0"/>
              <a:t>Ph</a:t>
            </a:r>
            <a:r>
              <a:rPr lang="vi-VN" smtClean="0"/>
              <a:t>ối</a:t>
            </a:r>
            <a:r>
              <a:rPr lang="en-US" smtClean="0"/>
              <a:t> h</a:t>
            </a:r>
            <a:r>
              <a:rPr lang="vi-VN" smtClean="0"/>
              <a:t>ợp</a:t>
            </a:r>
            <a:r>
              <a:rPr lang="en-US" smtClean="0"/>
              <a:t> v</a:t>
            </a:r>
            <a:r>
              <a:rPr lang="vi-VN" smtClean="0"/>
              <a:t>ới</a:t>
            </a:r>
            <a:r>
              <a:rPr lang="en-US" smtClean="0"/>
              <a:t> c</a:t>
            </a:r>
            <a:r>
              <a:rPr lang="vi-VN" smtClean="0"/>
              <a:t>ác</a:t>
            </a:r>
            <a:r>
              <a:rPr lang="en-US" smtClean="0"/>
              <a:t> ban c</a:t>
            </a:r>
            <a:r>
              <a:rPr lang="vi-VN" smtClean="0"/>
              <a:t>ủa</a:t>
            </a:r>
            <a:r>
              <a:rPr lang="en-US" smtClean="0"/>
              <a:t> </a:t>
            </a:r>
            <a:r>
              <a:rPr lang="vi-VN" smtClean="0"/>
              <a:t>đảng</a:t>
            </a:r>
            <a:r>
              <a:rPr lang="en-US" smtClean="0"/>
              <a:t> xây d</a:t>
            </a:r>
            <a:r>
              <a:rPr lang="vi-VN" smtClean="0"/>
              <a:t>ựng</a:t>
            </a:r>
            <a:r>
              <a:rPr lang="en-US" smtClean="0"/>
              <a:t> v</a:t>
            </a:r>
            <a:r>
              <a:rPr lang="vi-VN" smtClean="0"/>
              <a:t>à</a:t>
            </a:r>
            <a:r>
              <a:rPr lang="en-US" smtClean="0"/>
              <a:t> ki</a:t>
            </a:r>
            <a:r>
              <a:rPr lang="vi-VN" smtClean="0"/>
              <a:t>ến</a:t>
            </a:r>
            <a:r>
              <a:rPr lang="en-US" smtClean="0"/>
              <a:t> ngh</a:t>
            </a:r>
            <a:r>
              <a:rPr lang="vi-VN" smtClean="0"/>
              <a:t>ị</a:t>
            </a:r>
            <a:r>
              <a:rPr lang="en-US" smtClean="0"/>
              <a:t> c</a:t>
            </a:r>
            <a:r>
              <a:rPr lang="vi-VN" smtClean="0"/>
              <a:t>ấp</a:t>
            </a:r>
            <a:r>
              <a:rPr lang="en-US" smtClean="0"/>
              <a:t> </a:t>
            </a:r>
            <a:r>
              <a:rPr lang="vi-VN" smtClean="0"/>
              <a:t>ủy</a:t>
            </a:r>
            <a:r>
              <a:rPr lang="en-US" smtClean="0"/>
              <a:t> t</a:t>
            </a:r>
            <a:r>
              <a:rPr lang="vi-VN" smtClean="0"/>
              <a:t>ỉnh</a:t>
            </a:r>
            <a:r>
              <a:rPr lang="en-US" smtClean="0"/>
              <a:t>, th</a:t>
            </a:r>
            <a:r>
              <a:rPr lang="vi-VN" smtClean="0"/>
              <a:t>àn</a:t>
            </a:r>
            <a:r>
              <a:rPr lang="en-US" smtClean="0"/>
              <a:t>h ph</a:t>
            </a:r>
            <a:r>
              <a:rPr lang="vi-VN" smtClean="0"/>
              <a:t>ố</a:t>
            </a:r>
            <a:r>
              <a:rPr lang="en-US" smtClean="0"/>
              <a:t>, ban h</a:t>
            </a:r>
            <a:r>
              <a:rPr lang="vi-VN" smtClean="0"/>
              <a:t>ành</a:t>
            </a:r>
            <a:r>
              <a:rPr lang="en-US" smtClean="0"/>
              <a:t> quy ch</a:t>
            </a:r>
            <a:r>
              <a:rPr lang="vi-VN" smtClean="0"/>
              <a:t>ế</a:t>
            </a:r>
            <a:r>
              <a:rPr lang="en-US" smtClean="0"/>
              <a:t> ti</a:t>
            </a:r>
            <a:r>
              <a:rPr lang="vi-VN" smtClean="0"/>
              <a:t>ếp</a:t>
            </a:r>
            <a:r>
              <a:rPr lang="en-US" smtClean="0"/>
              <a:t> thu </a:t>
            </a:r>
            <a:r>
              <a:rPr lang="vi-VN" smtClean="0"/>
              <a:t>ý</a:t>
            </a:r>
            <a:r>
              <a:rPr lang="en-US" smtClean="0"/>
              <a:t> ki</a:t>
            </a:r>
            <a:r>
              <a:rPr lang="vi-VN" smtClean="0"/>
              <a:t>ến</a:t>
            </a:r>
            <a:r>
              <a:rPr lang="en-US" smtClean="0"/>
              <a:t>, ki</a:t>
            </a:r>
            <a:r>
              <a:rPr lang="vi-VN" smtClean="0"/>
              <a:t>ến</a:t>
            </a:r>
            <a:r>
              <a:rPr lang="en-US" smtClean="0"/>
              <a:t> ngh</a:t>
            </a:r>
            <a:r>
              <a:rPr lang="vi-VN" smtClean="0"/>
              <a:t>ị</a:t>
            </a:r>
            <a:r>
              <a:rPr lang="en-US" smtClean="0"/>
              <a:t> c</a:t>
            </a:r>
            <a:r>
              <a:rPr lang="vi-VN" smtClean="0"/>
              <a:t>ủa</a:t>
            </a:r>
            <a:r>
              <a:rPr lang="en-US" smtClean="0"/>
              <a:t> MTTQ v</a:t>
            </a:r>
            <a:r>
              <a:rPr lang="vi-VN" smtClean="0"/>
              <a:t>à</a:t>
            </a:r>
            <a:r>
              <a:rPr lang="en-US" smtClean="0"/>
              <a:t> c</a:t>
            </a:r>
            <a:r>
              <a:rPr lang="vi-VN" smtClean="0"/>
              <a:t>ác</a:t>
            </a:r>
            <a:r>
              <a:rPr lang="en-US" smtClean="0"/>
              <a:t> </a:t>
            </a:r>
            <a:r>
              <a:rPr lang="vi-VN" smtClean="0"/>
              <a:t>đ</a:t>
            </a:r>
            <a:r>
              <a:rPr lang="en-US" smtClean="0"/>
              <a:t>o</a:t>
            </a:r>
            <a:r>
              <a:rPr lang="vi-VN" smtClean="0"/>
              <a:t>àn</a:t>
            </a:r>
            <a:r>
              <a:rPr lang="en-US" smtClean="0"/>
              <a:t> th</a:t>
            </a:r>
            <a:r>
              <a:rPr lang="vi-VN" smtClean="0"/>
              <a:t>ể</a:t>
            </a:r>
            <a:r>
              <a:rPr lang="en-US" smtClean="0"/>
              <a:t> ch</a:t>
            </a:r>
            <a:r>
              <a:rPr lang="vi-VN" smtClean="0"/>
              <a:t>ín</a:t>
            </a:r>
            <a:r>
              <a:rPr lang="en-US" smtClean="0"/>
              <a:t>h tr</a:t>
            </a:r>
            <a:r>
              <a:rPr lang="vi-VN" smtClean="0"/>
              <a:t>ị</a:t>
            </a:r>
            <a:r>
              <a:rPr lang="en-US" smtClean="0"/>
              <a:t> x</a:t>
            </a:r>
            <a:r>
              <a:rPr lang="vi-VN" smtClean="0"/>
              <a:t>ã</a:t>
            </a:r>
            <a:r>
              <a:rPr lang="en-US" smtClean="0"/>
              <a:t> h</a:t>
            </a:r>
            <a:r>
              <a:rPr lang="vi-VN" smtClean="0"/>
              <a:t>ội</a:t>
            </a:r>
            <a:r>
              <a:rPr lang="en-US" smtClean="0"/>
              <a:t> c</a:t>
            </a:r>
            <a:r>
              <a:rPr lang="vi-VN" smtClean="0"/>
              <a:t>ác</a:t>
            </a:r>
            <a:r>
              <a:rPr lang="en-US" smtClean="0"/>
              <a:t> c</a:t>
            </a:r>
            <a:r>
              <a:rPr lang="vi-VN" smtClean="0"/>
              <a:t>ấp</a:t>
            </a:r>
            <a:r>
              <a:rPr lang="en-US" smtClean="0"/>
              <a:t>; quy ch</a:t>
            </a:r>
            <a:r>
              <a:rPr lang="vi-VN" smtClean="0"/>
              <a:t>ế</a:t>
            </a:r>
            <a:r>
              <a:rPr lang="en-US" smtClean="0"/>
              <a:t> ti</a:t>
            </a:r>
            <a:r>
              <a:rPr lang="vi-VN" smtClean="0"/>
              <a:t>ếp</a:t>
            </a:r>
            <a:r>
              <a:rPr lang="en-US" smtClean="0"/>
              <a:t> x</a:t>
            </a:r>
            <a:r>
              <a:rPr lang="vi-VN" smtClean="0"/>
              <a:t>úc</a:t>
            </a:r>
            <a:r>
              <a:rPr lang="en-US" smtClean="0"/>
              <a:t> </a:t>
            </a:r>
            <a:r>
              <a:rPr lang="vi-VN" smtClean="0"/>
              <a:t>đối</a:t>
            </a:r>
            <a:r>
              <a:rPr lang="en-US" smtClean="0"/>
              <a:t> tho</a:t>
            </a:r>
            <a:r>
              <a:rPr lang="vi-VN" smtClean="0"/>
              <a:t>ại</a:t>
            </a:r>
            <a:r>
              <a:rPr lang="en-US" smtClean="0"/>
              <a:t> c</a:t>
            </a:r>
            <a:r>
              <a:rPr lang="vi-VN" smtClean="0"/>
              <a:t>ủa</a:t>
            </a:r>
            <a:r>
              <a:rPr lang="en-US" smtClean="0"/>
              <a:t> ng</a:t>
            </a:r>
            <a:r>
              <a:rPr lang="vi-VN" smtClean="0"/>
              <a:t>ười</a:t>
            </a:r>
            <a:r>
              <a:rPr lang="en-US" smtClean="0"/>
              <a:t> </a:t>
            </a:r>
            <a:r>
              <a:rPr lang="vi-VN" smtClean="0"/>
              <a:t>đứng</a:t>
            </a:r>
            <a:r>
              <a:rPr lang="en-US" smtClean="0"/>
              <a:t> </a:t>
            </a:r>
            <a:r>
              <a:rPr lang="vi-VN" smtClean="0"/>
              <a:t>đầu</a:t>
            </a:r>
            <a:r>
              <a:rPr lang="en-US" smtClean="0"/>
              <a:t> c</a:t>
            </a:r>
            <a:r>
              <a:rPr lang="vi-VN" smtClean="0"/>
              <a:t>ấp</a:t>
            </a:r>
            <a:r>
              <a:rPr lang="en-US" smtClean="0"/>
              <a:t> </a:t>
            </a:r>
            <a:r>
              <a:rPr lang="vi-VN" smtClean="0"/>
              <a:t>ủ</a:t>
            </a:r>
            <a:r>
              <a:rPr lang="en-US" smtClean="0"/>
              <a:t>y, ch</a:t>
            </a:r>
            <a:r>
              <a:rPr lang="vi-VN" smtClean="0"/>
              <a:t>ín</a:t>
            </a:r>
            <a:r>
              <a:rPr lang="en-US" smtClean="0"/>
              <a:t>h quy</a:t>
            </a:r>
            <a:r>
              <a:rPr lang="vi-VN" smtClean="0"/>
              <a:t>ền</a:t>
            </a:r>
            <a:r>
              <a:rPr lang="en-US" smtClean="0"/>
              <a:t> c</a:t>
            </a:r>
            <a:r>
              <a:rPr lang="vi-VN" smtClean="0"/>
              <a:t>ác</a:t>
            </a:r>
            <a:r>
              <a:rPr lang="en-US" smtClean="0"/>
              <a:t> c</a:t>
            </a:r>
            <a:r>
              <a:rPr lang="vi-VN" smtClean="0"/>
              <a:t>ấp</a:t>
            </a:r>
            <a:r>
              <a:rPr lang="en-US" smtClean="0"/>
              <a:t>.</a:t>
            </a:r>
          </a:p>
          <a:p>
            <a:pPr algn="just">
              <a:buFont typeface="Wingdings" pitchFamily="2" charset="2"/>
              <a:buChar char="Ø"/>
            </a:pPr>
            <a:r>
              <a:rPr lang="en-US" smtClean="0"/>
              <a:t>Ra v</a:t>
            </a:r>
            <a:r>
              <a:rPr lang="vi-VN" smtClean="0"/>
              <a:t>ă</a:t>
            </a:r>
            <a:r>
              <a:rPr lang="en-US" smtClean="0"/>
              <a:t>n b</a:t>
            </a:r>
            <a:r>
              <a:rPr lang="vi-VN" smtClean="0"/>
              <a:t>ản</a:t>
            </a:r>
            <a:r>
              <a:rPr lang="en-US" smtClean="0"/>
              <a:t> ki</a:t>
            </a:r>
            <a:r>
              <a:rPr lang="vi-VN" smtClean="0"/>
              <a:t>ến</a:t>
            </a:r>
            <a:r>
              <a:rPr lang="en-US" smtClean="0"/>
              <a:t> ngh</a:t>
            </a:r>
            <a:r>
              <a:rPr lang="vi-VN" smtClean="0"/>
              <a:t>ị</a:t>
            </a:r>
            <a:r>
              <a:rPr lang="en-US" smtClean="0"/>
              <a:t> sau gi</a:t>
            </a:r>
            <a:r>
              <a:rPr lang="vi-VN" smtClean="0"/>
              <a:t>ám</a:t>
            </a:r>
            <a:r>
              <a:rPr lang="en-US" smtClean="0"/>
              <a:t> s</a:t>
            </a:r>
            <a:r>
              <a:rPr lang="vi-VN" smtClean="0"/>
              <a:t>át</a:t>
            </a:r>
            <a:r>
              <a:rPr lang="en-US" smtClean="0"/>
              <a:t> v</a:t>
            </a:r>
            <a:r>
              <a:rPr lang="vi-VN" smtClean="0"/>
              <a:t>à</a:t>
            </a:r>
            <a:r>
              <a:rPr lang="en-US" smtClean="0"/>
              <a:t> theo d</a:t>
            </a:r>
            <a:r>
              <a:rPr lang="vi-VN" smtClean="0"/>
              <a:t>õi</a:t>
            </a:r>
            <a:r>
              <a:rPr lang="en-US" smtClean="0"/>
              <a:t> th</a:t>
            </a:r>
            <a:r>
              <a:rPr lang="vi-VN" smtClean="0"/>
              <a:t>ự</a:t>
            </a:r>
            <a:r>
              <a:rPr lang="en-US" smtClean="0"/>
              <a:t>c hi</a:t>
            </a:r>
            <a:r>
              <a:rPr lang="vi-VN" smtClean="0"/>
              <a:t>ện</a:t>
            </a:r>
            <a:r>
              <a:rPr lang="en-US"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800" smtClean="0">
                <a:latin typeface="Times New Roman" pitchFamily="18" charset="0"/>
                <a:cs typeface="Times New Roman" pitchFamily="18" charset="0"/>
              </a:rPr>
              <a:t>2. PH</a:t>
            </a:r>
            <a:r>
              <a:rPr lang="vi-VN" sz="2800" smtClean="0">
                <a:latin typeface="Times New Roman" pitchFamily="18" charset="0"/>
                <a:cs typeface="Times New Roman" pitchFamily="18" charset="0"/>
              </a:rPr>
              <a:t>ÁT</a:t>
            </a:r>
            <a:r>
              <a:rPr lang="en-US" sz="2800" smtClean="0">
                <a:latin typeface="Times New Roman" pitchFamily="18" charset="0"/>
                <a:cs typeface="Times New Roman" pitchFamily="18" charset="0"/>
              </a:rPr>
              <a:t> HUY 4 H</a:t>
            </a:r>
            <a:r>
              <a:rPr lang="vi-VN" sz="2800" smtClean="0">
                <a:latin typeface="Times New Roman" pitchFamily="18" charset="0"/>
                <a:cs typeface="Times New Roman" pitchFamily="18" charset="0"/>
              </a:rPr>
              <a:t>ÌNH</a:t>
            </a:r>
            <a:r>
              <a:rPr lang="en-US" sz="2800" smtClean="0">
                <a:latin typeface="Times New Roman" pitchFamily="18" charset="0"/>
                <a:cs typeface="Times New Roman" pitchFamily="18" charset="0"/>
              </a:rPr>
              <a:t> TH</a:t>
            </a:r>
            <a:r>
              <a:rPr lang="vi-VN" sz="2800" smtClean="0">
                <a:latin typeface="Times New Roman" pitchFamily="18" charset="0"/>
                <a:cs typeface="Times New Roman" pitchFamily="18" charset="0"/>
              </a:rPr>
              <a:t>ỨC</a:t>
            </a:r>
            <a:r>
              <a:rPr lang="en-US" sz="2800" smtClean="0">
                <a:latin typeface="Times New Roman" pitchFamily="18" charset="0"/>
                <a:cs typeface="Times New Roman" pitchFamily="18" charset="0"/>
              </a:rPr>
              <a:t> GI</a:t>
            </a:r>
            <a:r>
              <a:rPr lang="vi-VN" sz="2800" smtClean="0">
                <a:latin typeface="Times New Roman" pitchFamily="18" charset="0"/>
                <a:cs typeface="Times New Roman" pitchFamily="18" charset="0"/>
              </a:rPr>
              <a:t>Á</a:t>
            </a:r>
            <a:r>
              <a:rPr lang="en-US" sz="2800" smtClean="0">
                <a:latin typeface="Times New Roman" pitchFamily="18" charset="0"/>
                <a:cs typeface="Times New Roman" pitchFamily="18" charset="0"/>
              </a:rPr>
              <a:t>M S</a:t>
            </a:r>
            <a:r>
              <a:rPr lang="vi-VN" sz="2800" smtClean="0">
                <a:latin typeface="Times New Roman" pitchFamily="18" charset="0"/>
                <a:cs typeface="Times New Roman" pitchFamily="18" charset="0"/>
              </a:rPr>
              <a:t>ÁT</a:t>
            </a:r>
            <a:r>
              <a:rPr lang="en-US" sz="2800" smtClean="0">
                <a:latin typeface="Times New Roman" pitchFamily="18" charset="0"/>
                <a:cs typeface="Times New Roman" pitchFamily="18" charset="0"/>
              </a:rPr>
              <a:t> VÀ 3 HÌNH THỨC PBXH</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1600200"/>
            <a:ext cx="8686800" cy="4876800"/>
          </a:xfrm>
        </p:spPr>
        <p:style>
          <a:lnRef idx="3">
            <a:schemeClr val="lt1"/>
          </a:lnRef>
          <a:fillRef idx="1">
            <a:schemeClr val="accent1"/>
          </a:fillRef>
          <a:effectRef idx="1">
            <a:schemeClr val="accent1"/>
          </a:effectRef>
          <a:fontRef idx="minor">
            <a:schemeClr val="lt1"/>
          </a:fontRef>
        </p:style>
        <p:txBody>
          <a:bodyPr numCol="2">
            <a:noAutofit/>
          </a:bodyPr>
          <a:lstStyle/>
          <a:p>
            <a:pPr marL="514350" indent="-288925" algn="ctr">
              <a:buNone/>
            </a:pPr>
            <a:r>
              <a:rPr lang="en-US" sz="2700" smtClean="0"/>
              <a:t>HÌNH THỨC GIÁM SÁT</a:t>
            </a:r>
          </a:p>
          <a:p>
            <a:pPr marL="514350" indent="-288925" algn="just">
              <a:buFont typeface="+mj-lt"/>
              <a:buAutoNum type="arabicPeriod"/>
            </a:pPr>
            <a:r>
              <a:rPr lang="en-US" sz="2700" smtClean="0"/>
              <a:t>Nghiên cứu, xem xét văn bản.</a:t>
            </a:r>
          </a:p>
          <a:p>
            <a:pPr marL="514350" indent="-288925" algn="just">
              <a:buFont typeface="+mj-lt"/>
              <a:buAutoNum type="arabicPeriod"/>
            </a:pPr>
            <a:r>
              <a:rPr lang="en-US" sz="2700" smtClean="0"/>
              <a:t>Tổ chức đoàn giám sát.</a:t>
            </a:r>
          </a:p>
          <a:p>
            <a:pPr marL="514350" indent="-288925" algn="just">
              <a:buFont typeface="+mj-lt"/>
              <a:buAutoNum type="arabicPeriod"/>
            </a:pPr>
            <a:r>
              <a:rPr lang="en-US" sz="2700" smtClean="0"/>
              <a:t>Thông qua Ban thanh tra nhân dân, Ban giám sát đầu tư của cộng đồng. </a:t>
            </a:r>
          </a:p>
          <a:p>
            <a:pPr marL="514350" indent="-288925" algn="just">
              <a:buFont typeface="+mj-lt"/>
              <a:buAutoNum type="arabicPeriod"/>
            </a:pPr>
            <a:r>
              <a:rPr lang="en-US" sz="2700" smtClean="0"/>
              <a:t>Tham gia hoạt động giám sát với các cơ quan, tổ chức.</a:t>
            </a:r>
          </a:p>
          <a:p>
            <a:pPr marL="514350" indent="-288925" algn="just">
              <a:buFont typeface="+mj-lt"/>
              <a:buAutoNum type="arabicPeriod"/>
            </a:pPr>
            <a:endParaRPr lang="en-US" sz="2700"/>
          </a:p>
          <a:p>
            <a:pPr marL="514350" indent="-288925" algn="just">
              <a:buFont typeface="+mj-lt"/>
              <a:buAutoNum type="arabicPeriod"/>
            </a:pPr>
            <a:endParaRPr lang="en-US" sz="2700" smtClean="0"/>
          </a:p>
          <a:p>
            <a:pPr marL="514350" indent="-288925" algn="ctr">
              <a:buNone/>
            </a:pPr>
            <a:r>
              <a:rPr lang="en-US" sz="2700" smtClean="0"/>
              <a:t>HÌNH THỨC PBXH</a:t>
            </a:r>
          </a:p>
          <a:p>
            <a:pPr marL="514350" indent="-288925" algn="just">
              <a:buFont typeface="+mj-lt"/>
              <a:buAutoNum type="arabicPeriod"/>
            </a:pPr>
            <a:r>
              <a:rPr lang="en-US" sz="2700" smtClean="0"/>
              <a:t>Tổ chức hội nghị PBXH</a:t>
            </a:r>
          </a:p>
          <a:p>
            <a:pPr marL="514350" indent="-288925" algn="just">
              <a:buFont typeface="+mj-lt"/>
              <a:buAutoNum type="arabicPeriod"/>
            </a:pPr>
            <a:r>
              <a:rPr lang="en-US" sz="2700" smtClean="0"/>
              <a:t>Gửi dự thảo văn bản phản biện đến các cơ quan, tổ chức, cá nhân có liên quan để lấy ý kiến PBXH</a:t>
            </a:r>
          </a:p>
          <a:p>
            <a:pPr marL="514350" indent="-288925" algn="just">
              <a:buFont typeface="+mj-lt"/>
              <a:buAutoNum type="arabicPeriod"/>
            </a:pPr>
            <a:r>
              <a:rPr lang="en-US" sz="2700" smtClean="0"/>
              <a:t>Tổ chức đối thoại trực tiếp giữa MTTQ Việt Nam với cơ quan, tổ chức có dự thảo văn bản được PBXH</a:t>
            </a:r>
          </a:p>
        </p:txBody>
      </p:sp>
    </p:spTree>
    <p:extLst>
      <p:ext uri="{BB962C8B-B14F-4D97-AF65-F5344CB8AC3E}">
        <p14:creationId xmlns:p14="http://schemas.microsoft.com/office/powerpoint/2010/main" xmlns="" val="3908817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6858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800" dirty="0" smtClean="0">
                <a:latin typeface="Times New Roman" pitchFamily="18" charset="0"/>
                <a:cs typeface="Times New Roman" pitchFamily="18" charset="0"/>
              </a:rPr>
              <a:t>TRUNG </a:t>
            </a:r>
            <a:r>
              <a:rPr lang="vi-VN" sz="2800" dirty="0" smtClean="0">
                <a:latin typeface="Times New Roman" pitchFamily="18" charset="0"/>
                <a:cs typeface="Times New Roman" pitchFamily="18" charset="0"/>
              </a:rPr>
              <a:t>ƯƠ</a:t>
            </a:r>
            <a:r>
              <a:rPr lang="en-US" sz="2800" dirty="0">
                <a:latin typeface="Times New Roman" pitchFamily="18" charset="0"/>
                <a:cs typeface="Times New Roman" pitchFamily="18" charset="0"/>
              </a:rPr>
              <a:t>NG </a:t>
            </a:r>
            <a:r>
              <a:rPr lang="en-US" sz="2800" dirty="0" smtClean="0">
                <a:latin typeface="Times New Roman" pitchFamily="18" charset="0"/>
                <a:cs typeface="Times New Roman" pitchFamily="18" charset="0"/>
              </a:rPr>
              <a:t>MTTQ VI</a:t>
            </a:r>
            <a:r>
              <a:rPr lang="vi-VN" sz="2800" dirty="0" smtClean="0">
                <a:latin typeface="Times New Roman" pitchFamily="18" charset="0"/>
                <a:cs typeface="Times New Roman" pitchFamily="18" charset="0"/>
              </a:rPr>
              <a:t>ỆT</a:t>
            </a:r>
            <a:r>
              <a:rPr lang="en-US" sz="2800" dirty="0" smtClean="0">
                <a:latin typeface="Times New Roman" pitchFamily="18" charset="0"/>
                <a:cs typeface="Times New Roman" pitchFamily="18" charset="0"/>
              </a:rPr>
              <a:t> NAM</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914400"/>
            <a:ext cx="8686800" cy="57150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marL="514350" indent="-514350" algn="just">
              <a:buFont typeface="+mj-lt"/>
              <a:buAutoNum type="arabicPeriod"/>
            </a:pPr>
            <a:r>
              <a:rPr lang="en-US" sz="2100" smtClean="0"/>
              <a:t>Ho</a:t>
            </a:r>
            <a:r>
              <a:rPr lang="vi-VN" sz="2100" smtClean="0"/>
              <a:t>àn</a:t>
            </a:r>
            <a:r>
              <a:rPr lang="en-US" sz="2100" smtClean="0"/>
              <a:t> th</a:t>
            </a:r>
            <a:r>
              <a:rPr lang="vi-VN" sz="2100" smtClean="0"/>
              <a:t>ành</a:t>
            </a:r>
            <a:r>
              <a:rPr lang="en-US" sz="2100" smtClean="0"/>
              <a:t> 6 n</a:t>
            </a:r>
            <a:r>
              <a:rPr lang="vi-VN" sz="2100" smtClean="0"/>
              <a:t>ội</a:t>
            </a:r>
            <a:r>
              <a:rPr lang="en-US" sz="2100" smtClean="0"/>
              <a:t> dung ch</a:t>
            </a:r>
            <a:r>
              <a:rPr lang="vi-VN" sz="2100" smtClean="0"/>
              <a:t>ươ</a:t>
            </a:r>
            <a:r>
              <a:rPr lang="en-US" sz="2100" smtClean="0"/>
              <a:t>ng tr</a:t>
            </a:r>
            <a:r>
              <a:rPr lang="vi-VN" sz="2100" smtClean="0"/>
              <a:t>ìn</a:t>
            </a:r>
            <a:r>
              <a:rPr lang="en-US" sz="2100" smtClean="0"/>
              <a:t>h gi</a:t>
            </a:r>
            <a:r>
              <a:rPr lang="vi-VN" sz="2100" smtClean="0"/>
              <a:t>á</a:t>
            </a:r>
            <a:r>
              <a:rPr lang="en-US" sz="2100" smtClean="0"/>
              <a:t>m s</a:t>
            </a:r>
            <a:r>
              <a:rPr lang="vi-VN" sz="2100" smtClean="0"/>
              <a:t>át</a:t>
            </a:r>
            <a:r>
              <a:rPr lang="en-US" sz="2100" smtClean="0"/>
              <a:t> trong n</a:t>
            </a:r>
            <a:r>
              <a:rPr lang="vi-VN" sz="2100" smtClean="0"/>
              <a:t>ă</a:t>
            </a:r>
            <a:r>
              <a:rPr lang="en-US" sz="2100" smtClean="0"/>
              <a:t>m 2017:</a:t>
            </a:r>
          </a:p>
          <a:p>
            <a:pPr marL="514350" indent="-514350" algn="just">
              <a:buFont typeface="Wingdings" pitchFamily="2" charset="2"/>
              <a:buChar char="Ø"/>
            </a:pPr>
            <a:r>
              <a:rPr lang="nl-NL" sz="2100" smtClean="0"/>
              <a:t>Giám sát việc thực hiện chính sách, pháp luật về bảo vệ môi trường và ứng phó với biến đổi khí hậu giai đoạn 2017-2019; </a:t>
            </a:r>
          </a:p>
          <a:p>
            <a:pPr marL="514350" indent="-514350" algn="just">
              <a:buFont typeface="Wingdings" pitchFamily="2" charset="2"/>
              <a:buChar char="Ø"/>
            </a:pPr>
            <a:r>
              <a:rPr lang="en-US" sz="2100" smtClean="0"/>
              <a:t>Giám sát bảo đảm an toàn thực phẩm giai đoạn 2016 – 2021; </a:t>
            </a:r>
          </a:p>
          <a:p>
            <a:pPr marL="514350" indent="-514350" algn="just">
              <a:buFont typeface="Wingdings" pitchFamily="2" charset="2"/>
              <a:buChar char="Ø"/>
            </a:pPr>
            <a:r>
              <a:rPr lang="en-US" sz="2100" smtClean="0"/>
              <a:t>Giám sát thực hiện </a:t>
            </a:r>
            <a:r>
              <a:rPr lang="nl-NL" sz="2100" smtClean="0"/>
              <a:t>N</a:t>
            </a:r>
            <a:r>
              <a:rPr lang="en-US" sz="2100" smtClean="0"/>
              <a:t>ghị quyết số 29-NQ/TW ngày 4/11/2013 của Ban Chấp hành Trung ương Đảng (khóa XI) về đổi mới căn bản, toàn diện giáo dục và đào tạo, đáp ứng yêu cầu công nghiệp hóa, hiện đại hóa trong điều kiện kinh tế thị trường định hướng XHCN và hội nhập quốc tế; </a:t>
            </a:r>
          </a:p>
          <a:p>
            <a:pPr marL="514350" indent="-514350" algn="just">
              <a:buFont typeface="Wingdings" pitchFamily="2" charset="2"/>
              <a:buChar char="Ø"/>
            </a:pPr>
            <a:r>
              <a:rPr lang="en-US" sz="2100" smtClean="0"/>
              <a:t>Giám sát và nâng cao hiệu quả việc giải quyết khiếu nại, tố cáo ở cơ sở; </a:t>
            </a:r>
          </a:p>
          <a:p>
            <a:pPr marL="514350" indent="-514350" algn="just">
              <a:buFont typeface="Wingdings" pitchFamily="2" charset="2"/>
              <a:buChar char="Ø"/>
            </a:pPr>
            <a:r>
              <a:rPr lang="en-US" sz="2100" smtClean="0"/>
              <a:t>Giám sát việc thực hiện Nghị quyết Trung ương 6 (khóa XI) về phát triển khoa học, công nghệ và Luật Khoa học và công nghệ;</a:t>
            </a:r>
          </a:p>
          <a:p>
            <a:pPr marL="514350" indent="-514350" algn="just">
              <a:buFont typeface="Wingdings" pitchFamily="2" charset="2"/>
              <a:buChar char="Ø"/>
            </a:pPr>
            <a:r>
              <a:rPr lang="en-US" sz="2100" smtClean="0"/>
              <a:t>Giám sát việc thực hiện pháp luật về công khai các kết luận thanh tra)</a:t>
            </a:r>
          </a:p>
          <a:p>
            <a:pPr marL="514350" indent="-514350" algn="just">
              <a:buNone/>
            </a:pPr>
            <a:r>
              <a:rPr lang="en-US" sz="2100" smtClean="0"/>
              <a:t>2.     Chuy</a:t>
            </a:r>
            <a:r>
              <a:rPr lang="vi-VN" sz="2100" smtClean="0"/>
              <a:t>ể</a:t>
            </a:r>
            <a:r>
              <a:rPr lang="en-US" sz="2100" smtClean="0"/>
              <a:t>n giao kinh nghi</a:t>
            </a:r>
            <a:r>
              <a:rPr lang="vi-VN" sz="2100" smtClean="0"/>
              <a:t>ệm</a:t>
            </a:r>
            <a:r>
              <a:rPr lang="en-US" sz="2100" smtClean="0"/>
              <a:t> m</a:t>
            </a:r>
            <a:r>
              <a:rPr lang="vi-VN" sz="2100" smtClean="0"/>
              <a:t>ột</a:t>
            </a:r>
            <a:r>
              <a:rPr lang="en-US" sz="2100" smtClean="0"/>
              <a:t> s</a:t>
            </a:r>
            <a:r>
              <a:rPr lang="vi-VN" sz="2100" smtClean="0"/>
              <a:t>ố</a:t>
            </a:r>
            <a:r>
              <a:rPr lang="en-US" sz="2100" smtClean="0"/>
              <a:t> cu</a:t>
            </a:r>
            <a:r>
              <a:rPr lang="vi-VN" sz="2100" smtClean="0"/>
              <a:t>ộc</a:t>
            </a:r>
            <a:r>
              <a:rPr lang="en-US" sz="2100" smtClean="0"/>
              <a:t> gi</a:t>
            </a:r>
            <a:r>
              <a:rPr lang="vi-VN" sz="2100" smtClean="0"/>
              <a:t>á</a:t>
            </a:r>
            <a:r>
              <a:rPr lang="en-US" sz="2100" smtClean="0"/>
              <a:t>m s</a:t>
            </a:r>
            <a:r>
              <a:rPr lang="vi-VN" sz="2100" smtClean="0"/>
              <a:t>át</a:t>
            </a:r>
            <a:r>
              <a:rPr lang="en-US" sz="2100" smtClean="0"/>
              <a:t> cho </a:t>
            </a:r>
            <a:r>
              <a:rPr lang="vi-VN" sz="2100" smtClean="0"/>
              <a:t>địa</a:t>
            </a:r>
            <a:r>
              <a:rPr lang="en-US" sz="2100" smtClean="0"/>
              <a:t> ph</a:t>
            </a:r>
            <a:r>
              <a:rPr lang="vi-VN" sz="2100" smtClean="0"/>
              <a:t>ươ</a:t>
            </a:r>
            <a:r>
              <a:rPr lang="en-US" sz="2100" smtClean="0"/>
              <a:t>ng.</a:t>
            </a:r>
          </a:p>
          <a:p>
            <a:pPr marL="514350" indent="-514350" algn="just">
              <a:buNone/>
            </a:pPr>
            <a:r>
              <a:rPr lang="en-US" sz="2100" smtClean="0"/>
              <a:t>3.    S</a:t>
            </a:r>
            <a:r>
              <a:rPr lang="vi-VN" sz="2100" smtClean="0"/>
              <a:t>ớm</a:t>
            </a:r>
            <a:r>
              <a:rPr lang="en-US" sz="2100" smtClean="0"/>
              <a:t> c</a:t>
            </a:r>
            <a:r>
              <a:rPr lang="vi-VN" sz="2100" smtClean="0"/>
              <a:t>ó</a:t>
            </a:r>
            <a:r>
              <a:rPr lang="en-US" sz="2100" smtClean="0"/>
              <a:t> Ngh</a:t>
            </a:r>
            <a:r>
              <a:rPr lang="vi-VN" sz="2100" smtClean="0"/>
              <a:t>ị</a:t>
            </a:r>
            <a:r>
              <a:rPr lang="en-US" sz="2100" smtClean="0"/>
              <a:t> quy</a:t>
            </a:r>
            <a:r>
              <a:rPr lang="vi-VN" sz="2100" smtClean="0"/>
              <a:t>ết</a:t>
            </a:r>
            <a:r>
              <a:rPr lang="en-US" sz="2100" smtClean="0"/>
              <a:t> liên t</a:t>
            </a:r>
            <a:r>
              <a:rPr lang="vi-VN" sz="2100" smtClean="0"/>
              <a:t>ịch</a:t>
            </a:r>
            <a:r>
              <a:rPr lang="en-US" sz="2100" smtClean="0"/>
              <a:t> 3 bên: UBTVQH, Ch</a:t>
            </a:r>
            <a:r>
              <a:rPr lang="vi-VN" sz="2100" smtClean="0"/>
              <a:t>ín</a:t>
            </a:r>
            <a:r>
              <a:rPr lang="en-US" sz="2100" smtClean="0"/>
              <a:t>h ph</a:t>
            </a:r>
            <a:r>
              <a:rPr lang="vi-VN" sz="2100" smtClean="0"/>
              <a:t>ủ</a:t>
            </a:r>
            <a:r>
              <a:rPr lang="en-US" sz="2100" smtClean="0"/>
              <a:t>, Đo</a:t>
            </a:r>
            <a:r>
              <a:rPr lang="vi-VN" sz="2100" smtClean="0"/>
              <a:t>àn</a:t>
            </a:r>
            <a:r>
              <a:rPr lang="en-US" sz="2100" smtClean="0"/>
              <a:t> ch</a:t>
            </a:r>
            <a:r>
              <a:rPr lang="vi-VN" sz="2100" smtClean="0"/>
              <a:t>ủ</a:t>
            </a:r>
            <a:r>
              <a:rPr lang="en-US" sz="2100" smtClean="0"/>
              <a:t> t</a:t>
            </a:r>
            <a:r>
              <a:rPr lang="vi-VN" sz="2100" smtClean="0"/>
              <a:t>ịch</a:t>
            </a:r>
            <a:r>
              <a:rPr lang="en-US" sz="2100" smtClean="0"/>
              <a:t> </a:t>
            </a:r>
            <a:r>
              <a:rPr lang="vi-VN" sz="2100" smtClean="0"/>
              <a:t>Ủy</a:t>
            </a:r>
            <a:r>
              <a:rPr lang="en-US" sz="2100" smtClean="0"/>
              <a:t> ban Trung </a:t>
            </a:r>
            <a:r>
              <a:rPr lang="vi-VN" sz="2100" smtClean="0"/>
              <a:t>ươ</a:t>
            </a:r>
            <a:r>
              <a:rPr lang="en-US" sz="2100" smtClean="0"/>
              <a:t>ng MTTQ Vi</a:t>
            </a:r>
            <a:r>
              <a:rPr lang="vi-VN" sz="2100" smtClean="0"/>
              <a:t>ệt </a:t>
            </a:r>
            <a:r>
              <a:rPr lang="en-US" sz="2100" smtClean="0"/>
              <a:t> Nam h</a:t>
            </a:r>
            <a:r>
              <a:rPr lang="vi-VN" sz="2100" smtClean="0"/>
              <a:t>ướng</a:t>
            </a:r>
            <a:r>
              <a:rPr lang="en-US" sz="2100" smtClean="0"/>
              <a:t> d</a:t>
            </a:r>
            <a:r>
              <a:rPr lang="vi-VN" sz="2100" smtClean="0"/>
              <a:t>ẫn</a:t>
            </a:r>
            <a:r>
              <a:rPr lang="en-US" sz="2100" smtClean="0"/>
              <a:t> th</a:t>
            </a:r>
            <a:r>
              <a:rPr lang="vi-VN" sz="2100" smtClean="0"/>
              <a:t>ực</a:t>
            </a:r>
            <a:r>
              <a:rPr lang="en-US" sz="2100" smtClean="0"/>
              <a:t> hi</a:t>
            </a:r>
            <a:r>
              <a:rPr lang="vi-VN" sz="2100" smtClean="0"/>
              <a:t>ện</a:t>
            </a:r>
            <a:r>
              <a:rPr lang="en-US" sz="2100" smtClean="0"/>
              <a:t> Đi</a:t>
            </a:r>
            <a:r>
              <a:rPr lang="vi-VN" sz="2100" smtClean="0"/>
              <a:t>ều</a:t>
            </a:r>
            <a:r>
              <a:rPr lang="en-US" sz="2100" smtClean="0"/>
              <a:t> 27 v</a:t>
            </a:r>
            <a:r>
              <a:rPr lang="vi-VN" sz="2100" smtClean="0"/>
              <a:t>à</a:t>
            </a:r>
            <a:r>
              <a:rPr lang="en-US" sz="2100" smtClean="0"/>
              <a:t> Đi</a:t>
            </a:r>
            <a:r>
              <a:rPr lang="vi-VN" sz="2100" smtClean="0"/>
              <a:t>ều</a:t>
            </a:r>
            <a:r>
              <a:rPr lang="en-US" sz="2100" smtClean="0"/>
              <a:t> 34 Lu</a:t>
            </a:r>
            <a:r>
              <a:rPr lang="vi-VN" sz="2100" smtClean="0"/>
              <a:t>ật</a:t>
            </a:r>
            <a:r>
              <a:rPr lang="en-US" sz="2100" smtClean="0"/>
              <a:t> M</a:t>
            </a:r>
            <a:r>
              <a:rPr lang="vi-VN" sz="2100" smtClean="0"/>
              <a:t>ặt</a:t>
            </a:r>
            <a:r>
              <a:rPr lang="en-US" sz="2100" smtClean="0"/>
              <a:t> tr</a:t>
            </a:r>
            <a:r>
              <a:rPr lang="vi-VN" sz="2100" smtClean="0"/>
              <a:t>ận</a:t>
            </a:r>
            <a:r>
              <a:rPr lang="en-US" sz="2100" smtClean="0"/>
              <a:t> t</a:t>
            </a:r>
            <a:r>
              <a:rPr lang="vi-VN" sz="2100" smtClean="0"/>
              <a:t>ổ</a:t>
            </a:r>
            <a:r>
              <a:rPr lang="en-US" sz="2100" smtClean="0"/>
              <a:t> qu</a:t>
            </a:r>
            <a:r>
              <a:rPr lang="vi-VN" sz="2100" smtClean="0"/>
              <a:t>ốc</a:t>
            </a:r>
            <a:r>
              <a:rPr lang="en-US" sz="2100" smtClean="0"/>
              <a:t> Vi</a:t>
            </a:r>
            <a:r>
              <a:rPr lang="vi-VN" sz="2100" smtClean="0"/>
              <a:t>ệt</a:t>
            </a:r>
            <a:r>
              <a:rPr lang="en-US" sz="2100" smtClean="0"/>
              <a:t> Nam về hình thức giám sát và PBXH.</a:t>
            </a:r>
          </a:p>
        </p:txBody>
      </p:sp>
    </p:spTree>
    <p:extLst>
      <p:ext uri="{BB962C8B-B14F-4D97-AF65-F5344CB8AC3E}">
        <p14:creationId xmlns:p14="http://schemas.microsoft.com/office/powerpoint/2010/main" xmlns="" val="10489685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800" dirty="0" smtClean="0">
                <a:latin typeface="Times New Roman" pitchFamily="18" charset="0"/>
                <a:cs typeface="Times New Roman" pitchFamily="18" charset="0"/>
              </a:rPr>
              <a:t>C</a:t>
            </a:r>
            <a:r>
              <a:rPr lang="vi-VN" sz="2800" smtClean="0">
                <a:latin typeface="Times New Roman" pitchFamily="18" charset="0"/>
                <a:cs typeface="Times New Roman" pitchFamily="18" charset="0"/>
              </a:rPr>
              <a:t>ÁC</a:t>
            </a:r>
            <a:r>
              <a:rPr lang="en-US" sz="2800">
                <a:latin typeface="Times New Roman" pitchFamily="18" charset="0"/>
                <a:cs typeface="Times New Roman" pitchFamily="18" charset="0"/>
              </a:rPr>
              <a:t> </a:t>
            </a:r>
            <a:r>
              <a:rPr lang="en-US" sz="2800" smtClean="0">
                <a:latin typeface="Times New Roman" pitchFamily="18" charset="0"/>
                <a:cs typeface="Times New Roman" pitchFamily="18" charset="0"/>
              </a:rPr>
              <a:t>TỔ CHỨC CH</a:t>
            </a:r>
            <a:r>
              <a:rPr lang="vi-VN" sz="2800" dirty="0" smtClean="0">
                <a:latin typeface="Times New Roman" pitchFamily="18" charset="0"/>
                <a:cs typeface="Times New Roman" pitchFamily="18" charset="0"/>
              </a:rPr>
              <a:t>ÍN</a:t>
            </a:r>
            <a:r>
              <a:rPr lang="en-US" sz="2800" dirty="0" smtClean="0">
                <a:latin typeface="Times New Roman" pitchFamily="18" charset="0"/>
                <a:cs typeface="Times New Roman" pitchFamily="18" charset="0"/>
              </a:rPr>
              <a:t>H TR</a:t>
            </a:r>
            <a:r>
              <a:rPr lang="vi-VN" sz="2800" smtClean="0">
                <a:latin typeface="Times New Roman" pitchFamily="18" charset="0"/>
                <a:cs typeface="Times New Roman" pitchFamily="18" charset="0"/>
              </a:rPr>
              <a:t>Ị</a:t>
            </a:r>
            <a:r>
              <a:rPr lang="en-US" sz="2800" smtClean="0">
                <a:latin typeface="Times New Roman" pitchFamily="18" charset="0"/>
                <a:cs typeface="Times New Roman" pitchFamily="18" charset="0"/>
              </a:rPr>
              <a:t> - X</a:t>
            </a:r>
            <a:r>
              <a:rPr lang="vi-VN" sz="2800" dirty="0" smtClean="0">
                <a:latin typeface="Times New Roman" pitchFamily="18" charset="0"/>
                <a:cs typeface="Times New Roman" pitchFamily="18" charset="0"/>
              </a:rPr>
              <a:t>Ã</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H</a:t>
            </a:r>
            <a:r>
              <a:rPr lang="vi-VN" sz="2800" dirty="0">
                <a:latin typeface="Times New Roman" pitchFamily="18" charset="0"/>
                <a:cs typeface="Times New Roman" pitchFamily="18" charset="0"/>
              </a:rPr>
              <a:t>ỘI</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514350" indent="-514350" algn="just">
              <a:buFont typeface="+mj-lt"/>
              <a:buAutoNum type="arabicPeriod"/>
            </a:pPr>
            <a:r>
              <a:rPr lang="en-US" sz="2800" dirty="0" err="1" smtClean="0"/>
              <a:t>Ch</a:t>
            </a:r>
            <a:r>
              <a:rPr lang="vi-VN" sz="2800" dirty="0" smtClean="0"/>
              <a:t>ủ</a:t>
            </a:r>
            <a:r>
              <a:rPr lang="en-US" sz="2800" dirty="0" smtClean="0"/>
              <a:t> </a:t>
            </a:r>
            <a:r>
              <a:rPr lang="en-US" sz="2800" dirty="0" err="1" smtClean="0"/>
              <a:t>tr</a:t>
            </a:r>
            <a:r>
              <a:rPr lang="vi-VN" sz="2800" dirty="0" smtClean="0"/>
              <a:t>ì</a:t>
            </a:r>
            <a:r>
              <a:rPr lang="en-US" sz="2800" dirty="0" smtClean="0"/>
              <a:t> c</a:t>
            </a:r>
            <a:r>
              <a:rPr lang="vi-VN" sz="2800" dirty="0" smtClean="0"/>
              <a:t>ác</a:t>
            </a:r>
            <a:r>
              <a:rPr lang="en-US" sz="2800" dirty="0"/>
              <a:t> </a:t>
            </a:r>
            <a:r>
              <a:rPr lang="en-US" sz="2800" dirty="0" smtClean="0"/>
              <a:t>n</a:t>
            </a:r>
            <a:r>
              <a:rPr lang="vi-VN" sz="2800" dirty="0" smtClean="0"/>
              <a:t>ội</a:t>
            </a:r>
            <a:r>
              <a:rPr lang="en-US" sz="2800" dirty="0" smtClean="0"/>
              <a:t> dung </a:t>
            </a:r>
            <a:r>
              <a:rPr lang="en-US" sz="2800" dirty="0" err="1" smtClean="0"/>
              <a:t>gi</a:t>
            </a:r>
            <a:r>
              <a:rPr lang="vi-VN" sz="2800" dirty="0" smtClean="0"/>
              <a:t>ám</a:t>
            </a:r>
            <a:r>
              <a:rPr lang="en-US" sz="2800" dirty="0" smtClean="0"/>
              <a:t> s</a:t>
            </a:r>
            <a:r>
              <a:rPr lang="vi-VN" sz="2800" dirty="0" smtClean="0"/>
              <a:t>át</a:t>
            </a:r>
            <a:r>
              <a:rPr lang="en-US" sz="2800" dirty="0" smtClean="0"/>
              <a:t> </a:t>
            </a:r>
            <a:r>
              <a:rPr lang="en-US" sz="2800" dirty="0" err="1" smtClean="0"/>
              <a:t>theo</a:t>
            </a:r>
            <a:r>
              <a:rPr lang="en-US" sz="2800" dirty="0" smtClean="0"/>
              <a:t> </a:t>
            </a:r>
            <a:r>
              <a:rPr lang="vi-VN" sz="2800" dirty="0" smtClean="0"/>
              <a:t>đề</a:t>
            </a:r>
            <a:r>
              <a:rPr lang="en-US" sz="2800" dirty="0" smtClean="0"/>
              <a:t> </a:t>
            </a:r>
            <a:r>
              <a:rPr lang="en-US" sz="2800" dirty="0" err="1" smtClean="0"/>
              <a:t>ngh</a:t>
            </a:r>
            <a:r>
              <a:rPr lang="vi-VN" sz="2800" dirty="0" smtClean="0"/>
              <a:t>ị</a:t>
            </a:r>
            <a:r>
              <a:rPr lang="en-US" sz="2800" dirty="0" smtClean="0"/>
              <a:t> c</a:t>
            </a:r>
            <a:r>
              <a:rPr lang="vi-VN" sz="2800" dirty="0" smtClean="0"/>
              <a:t>ủa</a:t>
            </a:r>
            <a:r>
              <a:rPr lang="en-US" sz="2800" dirty="0"/>
              <a:t> </a:t>
            </a:r>
            <a:r>
              <a:rPr lang="vi-VN" sz="2800" dirty="0"/>
              <a:t>Ủy</a:t>
            </a:r>
            <a:r>
              <a:rPr lang="en-US" sz="2800" dirty="0"/>
              <a:t> ban </a:t>
            </a:r>
            <a:r>
              <a:rPr lang="en-US" sz="2800" dirty="0" err="1"/>
              <a:t>Trung</a:t>
            </a:r>
            <a:r>
              <a:rPr lang="en-US" sz="2800" dirty="0"/>
              <a:t> </a:t>
            </a:r>
            <a:r>
              <a:rPr lang="vi-VN" sz="2800" dirty="0"/>
              <a:t>ươ</a:t>
            </a:r>
            <a:r>
              <a:rPr lang="en-US" sz="2800" dirty="0" err="1"/>
              <a:t>ng</a:t>
            </a:r>
            <a:r>
              <a:rPr lang="en-US" sz="2800" dirty="0"/>
              <a:t> MTTQ Vi</a:t>
            </a:r>
            <a:r>
              <a:rPr lang="vi-VN" sz="2800" dirty="0"/>
              <a:t>ệt</a:t>
            </a:r>
            <a:r>
              <a:rPr lang="en-US" sz="2800" dirty="0"/>
              <a:t> Nam </a:t>
            </a:r>
            <a:r>
              <a:rPr lang="en-US" sz="2800" dirty="0" smtClean="0"/>
              <a:t> </a:t>
            </a:r>
            <a:r>
              <a:rPr lang="en-US" sz="2800" dirty="0" err="1" smtClean="0"/>
              <a:t>trong</a:t>
            </a:r>
            <a:r>
              <a:rPr lang="en-US" sz="2800" dirty="0"/>
              <a:t> </a:t>
            </a:r>
            <a:r>
              <a:rPr lang="en-US" sz="2800" dirty="0" smtClean="0"/>
              <a:t>k</a:t>
            </a:r>
            <a:r>
              <a:rPr lang="vi-VN" sz="2800" dirty="0" smtClean="0"/>
              <a:t>ế</a:t>
            </a:r>
            <a:r>
              <a:rPr lang="en-US" sz="2800" dirty="0" smtClean="0"/>
              <a:t> ho</a:t>
            </a:r>
            <a:r>
              <a:rPr lang="vi-VN" sz="2800" dirty="0" smtClean="0"/>
              <a:t>ạch</a:t>
            </a:r>
            <a:r>
              <a:rPr lang="en-US" sz="2800" dirty="0" smtClean="0"/>
              <a:t> </a:t>
            </a:r>
            <a:r>
              <a:rPr lang="en-US" sz="2800" dirty="0" err="1" smtClean="0"/>
              <a:t>gi</a:t>
            </a:r>
            <a:r>
              <a:rPr lang="vi-VN" sz="2800" dirty="0" smtClean="0"/>
              <a:t>ám</a:t>
            </a:r>
            <a:r>
              <a:rPr lang="en-US" sz="2800" dirty="0"/>
              <a:t> </a:t>
            </a:r>
            <a:r>
              <a:rPr lang="en-US" sz="2800" dirty="0" smtClean="0"/>
              <a:t>s</a:t>
            </a:r>
            <a:r>
              <a:rPr lang="vi-VN" sz="2800" dirty="0" smtClean="0"/>
              <a:t>át</a:t>
            </a:r>
            <a:r>
              <a:rPr lang="en-US" sz="2800" dirty="0"/>
              <a:t> </a:t>
            </a:r>
            <a:r>
              <a:rPr lang="en-US" sz="2800" dirty="0" smtClean="0"/>
              <a:t>2017</a:t>
            </a:r>
            <a:r>
              <a:rPr lang="en-US" sz="2800" smtClean="0"/>
              <a:t>. </a:t>
            </a:r>
            <a:endParaRPr lang="en-US" sz="2800" dirty="0" smtClean="0"/>
          </a:p>
          <a:p>
            <a:pPr marL="514350" indent="-514350" algn="just">
              <a:buFont typeface="+mj-lt"/>
              <a:buAutoNum type="arabicPeriod"/>
            </a:pPr>
            <a:r>
              <a:rPr lang="en-US" sz="2800" dirty="0" err="1" smtClean="0"/>
              <a:t>Xây</a:t>
            </a:r>
            <a:r>
              <a:rPr lang="en-US" sz="2800" dirty="0" smtClean="0"/>
              <a:t> d</a:t>
            </a:r>
            <a:r>
              <a:rPr lang="vi-VN" sz="2800" dirty="0" smtClean="0"/>
              <a:t>ựng</a:t>
            </a:r>
            <a:r>
              <a:rPr lang="en-US" sz="2800" dirty="0" smtClean="0"/>
              <a:t> h</a:t>
            </a:r>
            <a:r>
              <a:rPr lang="vi-VN" sz="2800" dirty="0" smtClean="0"/>
              <a:t>ướng</a:t>
            </a:r>
            <a:r>
              <a:rPr lang="en-US" sz="2800" dirty="0"/>
              <a:t> </a:t>
            </a:r>
            <a:r>
              <a:rPr lang="en-US" sz="2800" dirty="0" smtClean="0"/>
              <a:t>d</a:t>
            </a:r>
            <a:r>
              <a:rPr lang="vi-VN" sz="2800" dirty="0" smtClean="0"/>
              <a:t>ẫn</a:t>
            </a:r>
            <a:r>
              <a:rPr lang="en-US" sz="2800" dirty="0" smtClean="0"/>
              <a:t> </a:t>
            </a:r>
            <a:r>
              <a:rPr lang="vi-VN" sz="2800" dirty="0" smtClean="0"/>
              <a:t>đô</a:t>
            </a:r>
            <a:r>
              <a:rPr lang="en-US" sz="2800" dirty="0" smtClean="0"/>
              <a:t>n </a:t>
            </a:r>
            <a:r>
              <a:rPr lang="vi-VN" sz="2800" dirty="0" smtClean="0"/>
              <a:t>đốc</a:t>
            </a:r>
            <a:r>
              <a:rPr lang="en-US" sz="2800" dirty="0" smtClean="0"/>
              <a:t> </a:t>
            </a:r>
            <a:r>
              <a:rPr lang="en-US" sz="2800" dirty="0" err="1" smtClean="0"/>
              <a:t>trong</a:t>
            </a:r>
            <a:r>
              <a:rPr lang="en-US" sz="2800" dirty="0"/>
              <a:t> </a:t>
            </a:r>
            <a:r>
              <a:rPr lang="en-US" sz="2800" dirty="0" smtClean="0"/>
              <a:t>h</a:t>
            </a:r>
            <a:r>
              <a:rPr lang="vi-VN" sz="2800" dirty="0" smtClean="0"/>
              <a:t>ệ</a:t>
            </a:r>
            <a:r>
              <a:rPr lang="en-US" sz="2800" dirty="0" smtClean="0"/>
              <a:t> </a:t>
            </a:r>
            <a:r>
              <a:rPr lang="en-US" sz="2800" dirty="0" err="1" smtClean="0"/>
              <a:t>th</a:t>
            </a:r>
            <a:r>
              <a:rPr lang="vi-VN" sz="2800" dirty="0" smtClean="0"/>
              <a:t>ống</a:t>
            </a:r>
            <a:r>
              <a:rPr lang="en-US" sz="2800" dirty="0"/>
              <a:t> </a:t>
            </a:r>
            <a:r>
              <a:rPr lang="en-US" sz="2800" dirty="0" smtClean="0"/>
              <a:t>t</a:t>
            </a:r>
            <a:r>
              <a:rPr lang="vi-VN" sz="2800" dirty="0" smtClean="0"/>
              <a:t>ổ</a:t>
            </a:r>
            <a:r>
              <a:rPr lang="en-US" sz="2800" dirty="0" smtClean="0"/>
              <a:t> </a:t>
            </a:r>
            <a:r>
              <a:rPr lang="en-US" sz="2800" dirty="0" err="1" smtClean="0"/>
              <a:t>ch</a:t>
            </a:r>
            <a:r>
              <a:rPr lang="vi-VN" sz="2800" dirty="0" smtClean="0"/>
              <a:t>ức</a:t>
            </a:r>
            <a:r>
              <a:rPr lang="en-US" sz="2800" dirty="0" smtClean="0"/>
              <a:t> </a:t>
            </a:r>
            <a:r>
              <a:rPr lang="en-US" sz="2800" dirty="0" err="1" smtClean="0"/>
              <a:t>th</a:t>
            </a:r>
            <a:r>
              <a:rPr lang="vi-VN" sz="2800" dirty="0" smtClean="0"/>
              <a:t>ực</a:t>
            </a:r>
            <a:r>
              <a:rPr lang="en-US" sz="2800" dirty="0"/>
              <a:t> </a:t>
            </a:r>
            <a:r>
              <a:rPr lang="en-US" sz="2800" dirty="0" smtClean="0"/>
              <a:t>hi</a:t>
            </a:r>
            <a:r>
              <a:rPr lang="vi-VN" sz="2800" dirty="0" smtClean="0"/>
              <a:t>ện</a:t>
            </a:r>
            <a:r>
              <a:rPr lang="en-US" sz="2800" dirty="0"/>
              <a:t> </a:t>
            </a:r>
            <a:r>
              <a:rPr lang="en-US" sz="2800" dirty="0" smtClean="0"/>
              <a:t>k</a:t>
            </a:r>
            <a:r>
              <a:rPr lang="vi-VN" sz="2800" dirty="0" smtClean="0"/>
              <a:t>ế</a:t>
            </a:r>
            <a:r>
              <a:rPr lang="en-US" sz="2800" dirty="0" smtClean="0"/>
              <a:t> ho</a:t>
            </a:r>
            <a:r>
              <a:rPr lang="vi-VN" sz="2800" dirty="0" smtClean="0"/>
              <a:t>ạch</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a:t>
            </a:r>
            <a:r>
              <a:rPr lang="en-US" sz="2800" dirty="0"/>
              <a:t>PBXH </a:t>
            </a:r>
            <a:r>
              <a:rPr lang="en-US" sz="2800" dirty="0" smtClean="0"/>
              <a:t>n</a:t>
            </a:r>
            <a:r>
              <a:rPr lang="vi-VN" sz="2800" dirty="0" smtClean="0"/>
              <a:t>ă</a:t>
            </a:r>
            <a:r>
              <a:rPr lang="en-US" sz="2800" dirty="0" smtClean="0"/>
              <a:t>m 2017.</a:t>
            </a:r>
          </a:p>
          <a:p>
            <a:pPr marL="514350" indent="-514350" algn="just">
              <a:buFont typeface="+mj-lt"/>
              <a:buAutoNum type="arabicPeriod"/>
            </a:pPr>
            <a:r>
              <a:rPr lang="en-US" sz="2800" dirty="0" smtClean="0"/>
              <a:t>B</a:t>
            </a:r>
            <a:r>
              <a:rPr lang="vi-VN" sz="2800" dirty="0" smtClean="0"/>
              <a:t>áo</a:t>
            </a:r>
            <a:r>
              <a:rPr lang="en-US" sz="2800" dirty="0" smtClean="0"/>
              <a:t> c</a:t>
            </a:r>
            <a:r>
              <a:rPr lang="vi-VN" sz="2800" smtClean="0"/>
              <a:t>áo</a:t>
            </a:r>
            <a:r>
              <a:rPr lang="en-US" sz="2800" smtClean="0"/>
              <a:t> k</a:t>
            </a:r>
            <a:r>
              <a:rPr lang="vi-VN" sz="2800" smtClean="0"/>
              <a:t>ế</a:t>
            </a:r>
            <a:r>
              <a:rPr lang="en-US" sz="2800" smtClean="0"/>
              <a:t>t qu</a:t>
            </a:r>
            <a:r>
              <a:rPr lang="vi-VN" sz="2800" smtClean="0"/>
              <a:t>ả</a:t>
            </a:r>
            <a:r>
              <a:rPr lang="en-US" sz="2800" smtClean="0"/>
              <a:t> 6 </a:t>
            </a:r>
            <a:r>
              <a:rPr lang="en-US" sz="2800" dirty="0" err="1" smtClean="0"/>
              <a:t>th</a:t>
            </a:r>
            <a:r>
              <a:rPr lang="vi-VN" sz="2800" dirty="0" smtClean="0"/>
              <a:t>áng</a:t>
            </a:r>
            <a:r>
              <a:rPr lang="en-US" sz="2800" smtClean="0"/>
              <a:t>, cả n</a:t>
            </a:r>
            <a:r>
              <a:rPr lang="vi-VN" sz="2800" smtClean="0"/>
              <a:t>ă</a:t>
            </a:r>
            <a:r>
              <a:rPr lang="en-US" sz="2800" smtClean="0"/>
              <a:t>m. </a:t>
            </a:r>
            <a:r>
              <a:rPr lang="en-US" sz="2800" dirty="0" smtClean="0"/>
              <a:t>Đ</a:t>
            </a:r>
            <a:r>
              <a:rPr lang="vi-VN" sz="2800" dirty="0" smtClean="0"/>
              <a:t>ề</a:t>
            </a:r>
            <a:r>
              <a:rPr lang="en-US" sz="2800" dirty="0" smtClean="0"/>
              <a:t> </a:t>
            </a:r>
            <a:r>
              <a:rPr lang="en-US" sz="2800" dirty="0" err="1" smtClean="0"/>
              <a:t>ra</a:t>
            </a:r>
            <a:r>
              <a:rPr lang="en-US" sz="2800" dirty="0"/>
              <a:t> </a:t>
            </a:r>
            <a:r>
              <a:rPr lang="en-US" sz="2800" dirty="0" smtClean="0"/>
              <a:t>n</a:t>
            </a:r>
            <a:r>
              <a:rPr lang="vi-VN" sz="2800" dirty="0" smtClean="0"/>
              <a:t>ội</a:t>
            </a:r>
            <a:r>
              <a:rPr lang="en-US" sz="2800" dirty="0" smtClean="0"/>
              <a:t> dung </a:t>
            </a:r>
            <a:r>
              <a:rPr lang="en-US" sz="2800" dirty="0" err="1" smtClean="0"/>
              <a:t>gi</a:t>
            </a:r>
            <a:r>
              <a:rPr lang="vi-VN" sz="2800" dirty="0" smtClean="0"/>
              <a:t>ám</a:t>
            </a:r>
            <a:r>
              <a:rPr lang="en-US" sz="2800" dirty="0" smtClean="0"/>
              <a:t> s</a:t>
            </a:r>
            <a:r>
              <a:rPr lang="vi-VN" sz="2800" dirty="0" smtClean="0"/>
              <a:t>át</a:t>
            </a:r>
            <a:r>
              <a:rPr lang="en-US" sz="2800" dirty="0" smtClean="0"/>
              <a:t>, PBXH n</a:t>
            </a:r>
            <a:r>
              <a:rPr lang="vi-VN" sz="2800" dirty="0" smtClean="0"/>
              <a:t>ă</a:t>
            </a:r>
            <a:r>
              <a:rPr lang="en-US" sz="2800" dirty="0" smtClean="0"/>
              <a:t>m t</a:t>
            </a:r>
            <a:r>
              <a:rPr lang="vi-VN" sz="2800" dirty="0" smtClean="0"/>
              <a:t>ới</a:t>
            </a:r>
            <a:r>
              <a:rPr lang="en-US" sz="2800" dirty="0"/>
              <a:t> </a:t>
            </a:r>
            <a:r>
              <a:rPr lang="en-US" sz="2800" dirty="0" smtClean="0"/>
              <a:t>v</a:t>
            </a:r>
            <a:r>
              <a:rPr lang="vi-VN" sz="2800" dirty="0" smtClean="0"/>
              <a:t>ề</a:t>
            </a:r>
            <a:r>
              <a:rPr lang="en-US" sz="2800" dirty="0"/>
              <a:t> </a:t>
            </a:r>
            <a:r>
              <a:rPr lang="vi-VN" sz="2800" dirty="0" smtClean="0"/>
              <a:t>Ủy</a:t>
            </a:r>
            <a:r>
              <a:rPr lang="en-US" sz="2800" dirty="0" smtClean="0"/>
              <a:t> ban </a:t>
            </a:r>
            <a:r>
              <a:rPr lang="en-US" sz="2800" dirty="0" err="1" smtClean="0"/>
              <a:t>Trung</a:t>
            </a:r>
            <a:r>
              <a:rPr lang="en-US" sz="2800" dirty="0" smtClean="0"/>
              <a:t> </a:t>
            </a:r>
            <a:r>
              <a:rPr lang="vi-VN" sz="2800" dirty="0" smtClean="0"/>
              <a:t>ươ</a:t>
            </a:r>
            <a:r>
              <a:rPr lang="en-US" sz="2800" dirty="0" err="1" smtClean="0"/>
              <a:t>ng</a:t>
            </a:r>
            <a:r>
              <a:rPr lang="en-US" sz="2800" dirty="0" smtClean="0"/>
              <a:t> MTTQ Vi</a:t>
            </a:r>
            <a:r>
              <a:rPr lang="vi-VN" sz="2800" dirty="0" smtClean="0"/>
              <a:t>ệt</a:t>
            </a:r>
            <a:r>
              <a:rPr lang="en-US" sz="2800" dirty="0" smtClean="0"/>
              <a:t> Nam.</a:t>
            </a:r>
          </a:p>
          <a:p>
            <a:pPr marL="514350" indent="-514350" algn="just">
              <a:buFont typeface="+mj-lt"/>
              <a:buAutoNum type="arabicPeriod"/>
            </a:pPr>
            <a:endParaRPr lang="en-US" sz="2800" dirty="0"/>
          </a:p>
        </p:txBody>
      </p:sp>
    </p:spTree>
    <p:extLst>
      <p:ext uri="{BB962C8B-B14F-4D97-AF65-F5344CB8AC3E}">
        <p14:creationId xmlns:p14="http://schemas.microsoft.com/office/powerpoint/2010/main" xmlns="" val="21317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800" dirty="0" smtClean="0">
                <a:latin typeface="Times New Roman" pitchFamily="18" charset="0"/>
                <a:cs typeface="Times New Roman" pitchFamily="18" charset="0"/>
              </a:rPr>
              <a:t>M</a:t>
            </a:r>
            <a:r>
              <a:rPr lang="vi-VN" sz="2800" dirty="0" smtClean="0">
                <a:latin typeface="Times New Roman" pitchFamily="18" charset="0"/>
                <a:cs typeface="Times New Roman" pitchFamily="18" charset="0"/>
              </a:rPr>
              <a:t>ẶT</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TR</a:t>
            </a:r>
            <a:r>
              <a:rPr lang="vi-VN" sz="2800" dirty="0" smtClean="0">
                <a:latin typeface="Times New Roman" pitchFamily="18" charset="0"/>
                <a:cs typeface="Times New Roman" pitchFamily="18" charset="0"/>
              </a:rPr>
              <a:t>Ậ</a:t>
            </a:r>
            <a:r>
              <a:rPr lang="en-US" sz="2800" dirty="0">
                <a:latin typeface="Times New Roman" pitchFamily="18" charset="0"/>
                <a:cs typeface="Times New Roman" pitchFamily="18" charset="0"/>
              </a:rPr>
              <a:t>N </a:t>
            </a:r>
            <a:r>
              <a:rPr lang="en-US" sz="2800" dirty="0" smtClean="0">
                <a:latin typeface="Times New Roman" pitchFamily="18" charset="0"/>
                <a:cs typeface="Times New Roman" pitchFamily="18" charset="0"/>
              </a:rPr>
              <a:t>T</a:t>
            </a:r>
            <a:r>
              <a:rPr lang="vi-VN" sz="2800" dirty="0" smtClean="0">
                <a:latin typeface="Times New Roman" pitchFamily="18" charset="0"/>
                <a:cs typeface="Times New Roman" pitchFamily="18" charset="0"/>
              </a:rPr>
              <a:t>Ổ</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QU</a:t>
            </a:r>
            <a:r>
              <a:rPr lang="vi-VN" sz="2800" dirty="0" smtClean="0">
                <a:latin typeface="Times New Roman" pitchFamily="18" charset="0"/>
                <a:cs typeface="Times New Roman" pitchFamily="18" charset="0"/>
              </a:rPr>
              <a:t>ỐC</a:t>
            </a:r>
            <a:r>
              <a:rPr lang="en-US" sz="2800" dirty="0" smtClean="0">
                <a:latin typeface="Times New Roman" pitchFamily="18" charset="0"/>
                <a:cs typeface="Times New Roman" pitchFamily="18" charset="0"/>
              </a:rPr>
              <a:t> C</a:t>
            </a:r>
            <a:r>
              <a:rPr lang="vi-VN" sz="2800" dirty="0" smtClean="0">
                <a:latin typeface="Times New Roman" pitchFamily="18" charset="0"/>
                <a:cs typeface="Times New Roman" pitchFamily="18" charset="0"/>
              </a:rPr>
              <a:t>ÁC</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Đ</a:t>
            </a:r>
            <a:r>
              <a:rPr lang="vi-VN" sz="2800" dirty="0" smtClean="0">
                <a:latin typeface="Times New Roman" pitchFamily="18" charset="0"/>
                <a:cs typeface="Times New Roman" pitchFamily="18" charset="0"/>
              </a:rPr>
              <a:t>ỊA</a:t>
            </a:r>
            <a:r>
              <a:rPr lang="en-US" sz="2800" dirty="0" smtClean="0">
                <a:latin typeface="Times New Roman" pitchFamily="18" charset="0"/>
                <a:cs typeface="Times New Roman" pitchFamily="18" charset="0"/>
              </a:rPr>
              <a:t> PH</a:t>
            </a:r>
            <a:r>
              <a:rPr lang="vi-VN" sz="2800" dirty="0" smtClean="0">
                <a:latin typeface="Times New Roman" pitchFamily="18" charset="0"/>
                <a:cs typeface="Times New Roman" pitchFamily="18" charset="0"/>
              </a:rPr>
              <a:t>ƯƠ</a:t>
            </a:r>
            <a:r>
              <a:rPr lang="en-US" sz="2800" dirty="0" smtClean="0">
                <a:latin typeface="Times New Roman" pitchFamily="18" charset="0"/>
                <a:cs typeface="Times New Roman" pitchFamily="18" charset="0"/>
              </a:rPr>
              <a:t>NG</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1643920"/>
            <a:ext cx="8229600" cy="4876800"/>
          </a:xfrm>
        </p:spPr>
        <p:style>
          <a:lnRef idx="3">
            <a:schemeClr val="lt1"/>
          </a:lnRef>
          <a:fillRef idx="1">
            <a:schemeClr val="accent1"/>
          </a:fillRef>
          <a:effectRef idx="1">
            <a:schemeClr val="accent1"/>
          </a:effectRef>
          <a:fontRef idx="minor">
            <a:schemeClr val="lt1"/>
          </a:fontRef>
        </p:style>
        <p:txBody>
          <a:bodyPr>
            <a:noAutofit/>
          </a:bodyPr>
          <a:lstStyle/>
          <a:p>
            <a:pPr marL="514350" indent="-514350" algn="just">
              <a:buFont typeface="+mj-lt"/>
              <a:buAutoNum type="arabicPeriod"/>
            </a:pPr>
            <a:r>
              <a:rPr lang="en-US" sz="2800" dirty="0" smtClean="0"/>
              <a:t>X</a:t>
            </a:r>
            <a:r>
              <a:rPr lang="vi-VN" sz="2800" dirty="0" smtClean="0"/>
              <a:t>ác</a:t>
            </a:r>
            <a:r>
              <a:rPr lang="en-US" sz="2800" dirty="0" smtClean="0"/>
              <a:t> </a:t>
            </a:r>
            <a:r>
              <a:rPr lang="vi-VN" sz="2800" dirty="0" smtClean="0"/>
              <a:t>định</a:t>
            </a:r>
            <a:r>
              <a:rPr lang="en-US" sz="2800" dirty="0"/>
              <a:t> </a:t>
            </a:r>
            <a:r>
              <a:rPr lang="en-US" sz="2800" dirty="0" err="1" smtClean="0"/>
              <a:t>nhi</a:t>
            </a:r>
            <a:r>
              <a:rPr lang="vi-VN" sz="2800" dirty="0" smtClean="0"/>
              <a:t>ệm</a:t>
            </a:r>
            <a:r>
              <a:rPr lang="en-US" sz="2800" dirty="0" smtClean="0"/>
              <a:t> v</a:t>
            </a:r>
            <a:r>
              <a:rPr lang="vi-VN" sz="2800" dirty="0" smtClean="0"/>
              <a:t>ụ</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v</a:t>
            </a:r>
            <a:r>
              <a:rPr lang="vi-VN" sz="2800" dirty="0" smtClean="0"/>
              <a:t>à</a:t>
            </a:r>
            <a:r>
              <a:rPr lang="en-US" sz="2800" dirty="0" smtClean="0"/>
              <a:t> PBXH c</a:t>
            </a:r>
            <a:r>
              <a:rPr lang="vi-VN" sz="2800" smtClean="0"/>
              <a:t>ủa</a:t>
            </a:r>
            <a:r>
              <a:rPr lang="en-US" sz="2800" smtClean="0"/>
              <a:t> Ủy ban MTTQ Vi</a:t>
            </a:r>
            <a:r>
              <a:rPr lang="vi-VN" sz="2800" smtClean="0"/>
              <a:t>ệt</a:t>
            </a:r>
            <a:r>
              <a:rPr lang="en-US" sz="2800" smtClean="0"/>
              <a:t> Nam </a:t>
            </a:r>
            <a:r>
              <a:rPr lang="en-US" sz="2800" dirty="0" smtClean="0"/>
              <a:t>c</a:t>
            </a:r>
            <a:r>
              <a:rPr lang="vi-VN" sz="2800" dirty="0" smtClean="0"/>
              <a:t>ủa</a:t>
            </a:r>
            <a:r>
              <a:rPr lang="en-US" sz="2800" dirty="0" smtClean="0"/>
              <a:t> c</a:t>
            </a:r>
            <a:r>
              <a:rPr lang="vi-VN" sz="2800" dirty="0" smtClean="0"/>
              <a:t>ả</a:t>
            </a:r>
            <a:r>
              <a:rPr lang="en-US" sz="2800" dirty="0" smtClean="0"/>
              <a:t> c</a:t>
            </a:r>
            <a:r>
              <a:rPr lang="vi-VN" sz="2800" dirty="0" smtClean="0"/>
              <a:t>ơ</a:t>
            </a:r>
            <a:r>
              <a:rPr lang="en-US" sz="2800" dirty="0" smtClean="0"/>
              <a:t> </a:t>
            </a:r>
            <a:r>
              <a:rPr lang="en-US" sz="2800" err="1" smtClean="0"/>
              <a:t>quan</a:t>
            </a:r>
            <a:r>
              <a:rPr lang="en-US" sz="2800" smtClean="0"/>
              <a:t> M</a:t>
            </a:r>
            <a:r>
              <a:rPr lang="vi-VN" sz="2800" smtClean="0"/>
              <a:t>ặt</a:t>
            </a:r>
            <a:r>
              <a:rPr lang="en-US" sz="2800" smtClean="0"/>
              <a:t> </a:t>
            </a:r>
            <a:r>
              <a:rPr lang="en-US" sz="2800" dirty="0" err="1" smtClean="0"/>
              <a:t>tr</a:t>
            </a:r>
            <a:r>
              <a:rPr lang="vi-VN" sz="2800" smtClean="0"/>
              <a:t>ận</a:t>
            </a:r>
            <a:r>
              <a:rPr lang="en-US" sz="2800"/>
              <a:t> </a:t>
            </a:r>
            <a:r>
              <a:rPr lang="en-US" sz="2800" smtClean="0"/>
              <a:t>c</a:t>
            </a:r>
            <a:r>
              <a:rPr lang="vi-VN" sz="2800" dirty="0" smtClean="0"/>
              <a:t>ác</a:t>
            </a:r>
            <a:r>
              <a:rPr lang="en-US" sz="2800" dirty="0"/>
              <a:t> </a:t>
            </a:r>
            <a:r>
              <a:rPr lang="en-US" sz="2800" dirty="0" smtClean="0"/>
              <a:t>c</a:t>
            </a:r>
            <a:r>
              <a:rPr lang="vi-VN" sz="2800" dirty="0" smtClean="0"/>
              <a:t>ấp</a:t>
            </a:r>
            <a:r>
              <a:rPr lang="en-US" sz="2800" dirty="0"/>
              <a:t>. </a:t>
            </a:r>
            <a:r>
              <a:rPr lang="en-US" sz="2800" dirty="0" err="1" smtClean="0"/>
              <a:t>Xây</a:t>
            </a:r>
            <a:r>
              <a:rPr lang="en-US" sz="2800" dirty="0"/>
              <a:t> </a:t>
            </a:r>
            <a:r>
              <a:rPr lang="en-US" sz="2800" dirty="0" smtClean="0"/>
              <a:t>d</a:t>
            </a:r>
            <a:r>
              <a:rPr lang="vi-VN" sz="2800" dirty="0" smtClean="0"/>
              <a:t>ựng</a:t>
            </a:r>
            <a:r>
              <a:rPr lang="en-US" sz="2800" dirty="0"/>
              <a:t> </a:t>
            </a:r>
            <a:r>
              <a:rPr lang="en-US" sz="2800" dirty="0" smtClean="0"/>
              <a:t>k</a:t>
            </a:r>
            <a:r>
              <a:rPr lang="vi-VN" sz="2800" dirty="0" smtClean="0"/>
              <a:t>ế</a:t>
            </a:r>
            <a:r>
              <a:rPr lang="en-US" sz="2800" dirty="0" smtClean="0"/>
              <a:t> ho</a:t>
            </a:r>
            <a:r>
              <a:rPr lang="vi-VN" sz="2800" dirty="0" smtClean="0"/>
              <a:t>ạch</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v</a:t>
            </a:r>
            <a:r>
              <a:rPr lang="vi-VN" sz="2800" dirty="0" smtClean="0"/>
              <a:t>à</a:t>
            </a:r>
            <a:r>
              <a:rPr lang="en-US" sz="2800" dirty="0" smtClean="0"/>
              <a:t> PBXH c</a:t>
            </a:r>
            <a:r>
              <a:rPr lang="vi-VN" sz="2800" dirty="0" smtClean="0"/>
              <a:t>ủa</a:t>
            </a:r>
            <a:r>
              <a:rPr lang="en-US" sz="2800" dirty="0"/>
              <a:t> </a:t>
            </a:r>
            <a:r>
              <a:rPr lang="vi-VN" sz="2800" dirty="0"/>
              <a:t>Ủy </a:t>
            </a:r>
            <a:r>
              <a:rPr lang="en-US" sz="2800" dirty="0" smtClean="0"/>
              <a:t> ban MTTQ c</a:t>
            </a:r>
            <a:r>
              <a:rPr lang="vi-VN" sz="2800" dirty="0" smtClean="0"/>
              <a:t>ấp</a:t>
            </a:r>
            <a:r>
              <a:rPr lang="en-US" sz="2800" dirty="0" smtClean="0"/>
              <a:t> m</a:t>
            </a:r>
            <a:r>
              <a:rPr lang="vi-VN" sz="2800" dirty="0" smtClean="0"/>
              <a:t>ình</a:t>
            </a:r>
            <a:r>
              <a:rPr lang="en-US" sz="2800" dirty="0" smtClean="0"/>
              <a:t>.</a:t>
            </a:r>
          </a:p>
          <a:p>
            <a:pPr marL="514350" indent="-514350" algn="just">
              <a:buFont typeface="+mj-lt"/>
              <a:buAutoNum type="arabicPeriod"/>
            </a:pPr>
            <a:r>
              <a:rPr lang="en-US" sz="2800" dirty="0" err="1" smtClean="0"/>
              <a:t>Xây</a:t>
            </a:r>
            <a:r>
              <a:rPr lang="en-US" sz="2800" dirty="0" smtClean="0"/>
              <a:t> d</a:t>
            </a:r>
            <a:r>
              <a:rPr lang="vi-VN" sz="2800" dirty="0" smtClean="0"/>
              <a:t>ựn</a:t>
            </a:r>
            <a:r>
              <a:rPr lang="en-US" sz="2800" dirty="0" smtClean="0"/>
              <a:t>g </a:t>
            </a:r>
            <a:r>
              <a:rPr lang="en-US" sz="2800" dirty="0" err="1" smtClean="0"/>
              <a:t>quy</a:t>
            </a:r>
            <a:r>
              <a:rPr lang="en-US" sz="2800" dirty="0"/>
              <a:t> </a:t>
            </a:r>
            <a:r>
              <a:rPr lang="en-US" sz="2800" dirty="0" err="1" smtClean="0"/>
              <a:t>ch</a:t>
            </a:r>
            <a:r>
              <a:rPr lang="vi-VN" sz="2800" dirty="0" smtClean="0"/>
              <a:t>ế</a:t>
            </a:r>
            <a:r>
              <a:rPr lang="en-US" sz="2800" dirty="0"/>
              <a:t> </a:t>
            </a:r>
            <a:r>
              <a:rPr lang="en-US" sz="2800" dirty="0" err="1" smtClean="0"/>
              <a:t>ph</a:t>
            </a:r>
            <a:r>
              <a:rPr lang="vi-VN" sz="2800" dirty="0" smtClean="0"/>
              <a:t>ố</a:t>
            </a:r>
            <a:r>
              <a:rPr lang="en-US" sz="2800" dirty="0" smtClean="0"/>
              <a:t>i h</a:t>
            </a:r>
            <a:r>
              <a:rPr lang="vi-VN" sz="2800" dirty="0" smtClean="0"/>
              <a:t>ợp</a:t>
            </a:r>
            <a:r>
              <a:rPr lang="en-US" sz="2800" dirty="0" smtClean="0"/>
              <a:t> </a:t>
            </a:r>
            <a:r>
              <a:rPr lang="en-US" sz="2800" dirty="0" err="1" smtClean="0"/>
              <a:t>gi</a:t>
            </a:r>
            <a:r>
              <a:rPr lang="vi-VN" sz="2800" dirty="0" smtClean="0"/>
              <a:t>ữa</a:t>
            </a:r>
            <a:r>
              <a:rPr lang="en-US" sz="2800" dirty="0" smtClean="0"/>
              <a:t> c</a:t>
            </a:r>
            <a:r>
              <a:rPr lang="vi-VN" sz="2800" dirty="0" smtClean="0"/>
              <a:t>ơ</a:t>
            </a:r>
            <a:r>
              <a:rPr lang="en-US" sz="2800" dirty="0" smtClean="0"/>
              <a:t> </a:t>
            </a:r>
            <a:r>
              <a:rPr lang="en-US" sz="2800" err="1" smtClean="0"/>
              <a:t>quan</a:t>
            </a:r>
            <a:r>
              <a:rPr lang="en-US" sz="2800" smtClean="0"/>
              <a:t> M</a:t>
            </a:r>
            <a:r>
              <a:rPr lang="vi-VN" sz="2800" smtClean="0"/>
              <a:t>ặt</a:t>
            </a:r>
            <a:r>
              <a:rPr lang="en-US" sz="2800" smtClean="0"/>
              <a:t> </a:t>
            </a:r>
            <a:r>
              <a:rPr lang="en-US" sz="2800" dirty="0" err="1" smtClean="0"/>
              <a:t>tr</a:t>
            </a:r>
            <a:r>
              <a:rPr lang="vi-VN" sz="2800" dirty="0" smtClean="0"/>
              <a:t>ận</a:t>
            </a:r>
            <a:r>
              <a:rPr lang="en-US" sz="2800" dirty="0" smtClean="0"/>
              <a:t> v</a:t>
            </a:r>
            <a:r>
              <a:rPr lang="vi-VN" sz="2800" dirty="0" smtClean="0"/>
              <a:t>ới</a:t>
            </a:r>
            <a:r>
              <a:rPr lang="en-US" sz="2800" dirty="0" smtClean="0"/>
              <a:t> c</a:t>
            </a:r>
            <a:r>
              <a:rPr lang="vi-VN" sz="2800" dirty="0" smtClean="0"/>
              <a:t>ác</a:t>
            </a:r>
            <a:r>
              <a:rPr lang="en-US" sz="2800" dirty="0"/>
              <a:t> </a:t>
            </a:r>
            <a:r>
              <a:rPr lang="en-US" sz="2800" dirty="0" smtClean="0"/>
              <a:t>t</a:t>
            </a:r>
            <a:r>
              <a:rPr lang="vi-VN" sz="2800" dirty="0" smtClean="0"/>
              <a:t>ổ</a:t>
            </a:r>
            <a:r>
              <a:rPr lang="en-US" sz="2800" dirty="0" smtClean="0"/>
              <a:t> </a:t>
            </a:r>
            <a:r>
              <a:rPr lang="en-US" sz="2800" dirty="0" err="1" smtClean="0"/>
              <a:t>ch</a:t>
            </a:r>
            <a:r>
              <a:rPr lang="vi-VN" sz="2800" dirty="0" smtClean="0"/>
              <a:t>ức</a:t>
            </a:r>
            <a:r>
              <a:rPr lang="en-US" sz="2800" dirty="0" smtClean="0"/>
              <a:t> </a:t>
            </a:r>
            <a:r>
              <a:rPr lang="en-US" sz="2800" dirty="0" err="1" smtClean="0"/>
              <a:t>th</a:t>
            </a:r>
            <a:r>
              <a:rPr lang="vi-VN" sz="2800" dirty="0" smtClean="0"/>
              <a:t>àn</a:t>
            </a:r>
            <a:r>
              <a:rPr lang="en-US" sz="2800" dirty="0"/>
              <a:t>h </a:t>
            </a:r>
            <a:r>
              <a:rPr lang="en-US" sz="2800" dirty="0" err="1" smtClean="0"/>
              <a:t>viên</a:t>
            </a:r>
            <a:r>
              <a:rPr lang="en-US" sz="2800" dirty="0" smtClean="0"/>
              <a:t> c</a:t>
            </a:r>
            <a:r>
              <a:rPr lang="vi-VN" sz="2800" dirty="0" smtClean="0"/>
              <a:t>ủa</a:t>
            </a:r>
            <a:r>
              <a:rPr lang="en-US" sz="2800" dirty="0" smtClean="0"/>
              <a:t> M</a:t>
            </a:r>
            <a:r>
              <a:rPr lang="vi-VN" sz="2800" dirty="0" smtClean="0"/>
              <a:t>ặt</a:t>
            </a:r>
            <a:r>
              <a:rPr lang="en-US" sz="2800" dirty="0" smtClean="0"/>
              <a:t> </a:t>
            </a:r>
            <a:r>
              <a:rPr lang="en-US" sz="2800" dirty="0" err="1" smtClean="0"/>
              <a:t>tr</a:t>
            </a:r>
            <a:r>
              <a:rPr lang="vi-VN" sz="2800" dirty="0" smtClean="0"/>
              <a:t>ận</a:t>
            </a:r>
            <a:r>
              <a:rPr lang="en-US" sz="2800" dirty="0" smtClean="0"/>
              <a:t> </a:t>
            </a:r>
            <a:r>
              <a:rPr lang="en-US" sz="2800" dirty="0" err="1" smtClean="0"/>
              <a:t>trong</a:t>
            </a:r>
            <a:r>
              <a:rPr lang="en-US" sz="2800" dirty="0" smtClean="0"/>
              <a:t> </a:t>
            </a:r>
            <a:r>
              <a:rPr lang="en-US" sz="2800" dirty="0" err="1" smtClean="0"/>
              <a:t>th</a:t>
            </a:r>
            <a:r>
              <a:rPr lang="vi-VN" sz="2800" dirty="0" smtClean="0"/>
              <a:t>ực</a:t>
            </a:r>
            <a:r>
              <a:rPr lang="en-US" sz="2800" dirty="0"/>
              <a:t> </a:t>
            </a:r>
            <a:r>
              <a:rPr lang="en-US" sz="2800" dirty="0" smtClean="0"/>
              <a:t>hi</a:t>
            </a:r>
            <a:r>
              <a:rPr lang="vi-VN" sz="2800" dirty="0" smtClean="0"/>
              <a:t>ện</a:t>
            </a:r>
            <a:r>
              <a:rPr lang="en-US" sz="2800" dirty="0"/>
              <a:t> </a:t>
            </a:r>
            <a:r>
              <a:rPr lang="en-US" sz="2800" dirty="0" err="1" smtClean="0"/>
              <a:t>nhi</a:t>
            </a:r>
            <a:r>
              <a:rPr lang="vi-VN" sz="2800" dirty="0" smtClean="0"/>
              <a:t>ệm</a:t>
            </a:r>
            <a:r>
              <a:rPr lang="en-US" sz="2800" dirty="0" smtClean="0"/>
              <a:t> v</a:t>
            </a:r>
            <a:r>
              <a:rPr lang="vi-VN" sz="2800" dirty="0" smtClean="0"/>
              <a:t>ụ</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a:t>
            </a:r>
            <a:r>
              <a:rPr lang="en-US" sz="2800" smtClean="0"/>
              <a:t>PBXH.</a:t>
            </a:r>
          </a:p>
          <a:p>
            <a:pPr marL="514350" indent="-514350" algn="just">
              <a:buFont typeface="+mj-lt"/>
              <a:buAutoNum type="arabicPeriod"/>
            </a:pPr>
            <a:r>
              <a:rPr lang="en-US" sz="2800" smtClean="0"/>
              <a:t>Ph</a:t>
            </a:r>
            <a:r>
              <a:rPr lang="vi-VN" sz="2800" smtClean="0"/>
              <a:t>ố</a:t>
            </a:r>
            <a:r>
              <a:rPr lang="en-US" sz="2800" smtClean="0"/>
              <a:t>i h</a:t>
            </a:r>
            <a:r>
              <a:rPr lang="vi-VN" sz="2800" smtClean="0"/>
              <a:t>ợp</a:t>
            </a:r>
            <a:r>
              <a:rPr lang="en-US" sz="2800" smtClean="0"/>
              <a:t> xây d</a:t>
            </a:r>
            <a:r>
              <a:rPr lang="vi-VN" sz="2800" smtClean="0"/>
              <a:t>ựng</a:t>
            </a:r>
            <a:r>
              <a:rPr lang="en-US" sz="2800" smtClean="0"/>
              <a:t> v</a:t>
            </a:r>
            <a:r>
              <a:rPr lang="vi-VN" sz="2800" smtClean="0"/>
              <a:t>à</a:t>
            </a:r>
            <a:r>
              <a:rPr lang="en-US" sz="2800" smtClean="0"/>
              <a:t> t</a:t>
            </a:r>
            <a:r>
              <a:rPr lang="vi-VN" sz="2800" smtClean="0"/>
              <a:t>ổ</a:t>
            </a:r>
            <a:r>
              <a:rPr lang="en-US" sz="2800" smtClean="0"/>
              <a:t> ch</a:t>
            </a:r>
            <a:r>
              <a:rPr lang="vi-VN" sz="2800" smtClean="0"/>
              <a:t>ức</a:t>
            </a:r>
            <a:r>
              <a:rPr lang="en-US" sz="2800" smtClean="0"/>
              <a:t> th</a:t>
            </a:r>
            <a:r>
              <a:rPr lang="vi-VN" sz="2800" smtClean="0"/>
              <a:t>ự</a:t>
            </a:r>
            <a:r>
              <a:rPr lang="en-US" sz="2800" smtClean="0"/>
              <a:t>c hi</a:t>
            </a:r>
            <a:r>
              <a:rPr lang="vi-VN" sz="2800" smtClean="0"/>
              <a:t>ện</a:t>
            </a:r>
            <a:r>
              <a:rPr lang="en-US" sz="2800" smtClean="0"/>
              <a:t> k</a:t>
            </a:r>
            <a:r>
              <a:rPr lang="vi-VN" sz="2800" smtClean="0"/>
              <a:t>ế</a:t>
            </a:r>
            <a:r>
              <a:rPr lang="en-US" sz="2800" smtClean="0"/>
              <a:t> ho</a:t>
            </a:r>
            <a:r>
              <a:rPr lang="vi-VN" sz="2800" smtClean="0"/>
              <a:t>ạch</a:t>
            </a:r>
            <a:r>
              <a:rPr lang="en-US" sz="2800" smtClean="0"/>
              <a:t> gi</a:t>
            </a:r>
            <a:r>
              <a:rPr lang="vi-VN" sz="2800" smtClean="0"/>
              <a:t>ám</a:t>
            </a:r>
            <a:r>
              <a:rPr lang="en-US" sz="2800" smtClean="0"/>
              <a:t> s</a:t>
            </a:r>
            <a:r>
              <a:rPr lang="vi-VN" sz="2800" smtClean="0"/>
              <a:t>át</a:t>
            </a:r>
            <a:r>
              <a:rPr lang="en-US" sz="2800" smtClean="0"/>
              <a:t>, ph</a:t>
            </a:r>
            <a:r>
              <a:rPr lang="vi-VN" sz="2800" smtClean="0"/>
              <a:t>ả</a:t>
            </a:r>
            <a:r>
              <a:rPr lang="en-US" sz="2800" smtClean="0"/>
              <a:t>n bi</a:t>
            </a:r>
            <a:r>
              <a:rPr lang="vi-VN" sz="2800" smtClean="0"/>
              <a:t>ện</a:t>
            </a:r>
            <a:r>
              <a:rPr lang="en-US" sz="2800" smtClean="0"/>
              <a:t> x</a:t>
            </a:r>
            <a:r>
              <a:rPr lang="vi-VN" sz="2800" smtClean="0"/>
              <a:t>ã</a:t>
            </a:r>
            <a:r>
              <a:rPr lang="en-US" sz="2800" smtClean="0"/>
              <a:t> h</a:t>
            </a:r>
            <a:r>
              <a:rPr lang="vi-VN" sz="2800" smtClean="0"/>
              <a:t>ội</a:t>
            </a:r>
            <a:r>
              <a:rPr lang="en-US" sz="2800" smtClean="0"/>
              <a:t> n</a:t>
            </a:r>
            <a:r>
              <a:rPr lang="vi-VN" sz="2800" smtClean="0"/>
              <a:t>ă</a:t>
            </a:r>
            <a:r>
              <a:rPr lang="en-US" sz="2800" smtClean="0"/>
              <a:t>m; th</a:t>
            </a:r>
            <a:r>
              <a:rPr lang="vi-VN" sz="2800" smtClean="0"/>
              <a:t>ự</a:t>
            </a:r>
            <a:r>
              <a:rPr lang="en-US" sz="2800" smtClean="0"/>
              <a:t>c hi</a:t>
            </a:r>
            <a:r>
              <a:rPr lang="vi-VN" sz="2800" smtClean="0"/>
              <a:t>ệ</a:t>
            </a:r>
            <a:r>
              <a:rPr lang="en-US" sz="2800" smtClean="0"/>
              <a:t>n thông b</a:t>
            </a:r>
            <a:r>
              <a:rPr lang="vi-VN" sz="2800" smtClean="0"/>
              <a:t>áo</a:t>
            </a:r>
            <a:r>
              <a:rPr lang="en-US" sz="2800" smtClean="0"/>
              <a:t> k</a:t>
            </a:r>
            <a:r>
              <a:rPr lang="vi-VN" sz="2800" smtClean="0"/>
              <a:t>ế</a:t>
            </a:r>
            <a:r>
              <a:rPr lang="en-US" sz="2800" smtClean="0"/>
              <a:t>t qu</a:t>
            </a:r>
            <a:r>
              <a:rPr lang="vi-VN" sz="2800" smtClean="0"/>
              <a:t>ả</a:t>
            </a:r>
            <a:r>
              <a:rPr lang="en-US" sz="2800" smtClean="0"/>
              <a:t> 6 th</a:t>
            </a:r>
            <a:r>
              <a:rPr lang="vi-VN" sz="2800" smtClean="0"/>
              <a:t>áng</a:t>
            </a:r>
            <a:r>
              <a:rPr lang="en-US" sz="2800" smtClean="0"/>
              <a:t>, cả n</a:t>
            </a:r>
            <a:r>
              <a:rPr lang="vi-VN" sz="2800" smtClean="0"/>
              <a:t>ă</a:t>
            </a:r>
            <a:r>
              <a:rPr lang="en-US" sz="2800" smtClean="0"/>
              <a:t>m theo Đi</a:t>
            </a:r>
            <a:r>
              <a:rPr lang="vi-VN" sz="2800" smtClean="0"/>
              <a:t>ều</a:t>
            </a:r>
            <a:r>
              <a:rPr lang="en-US" sz="2800" smtClean="0"/>
              <a:t> 30, Đi</a:t>
            </a:r>
            <a:r>
              <a:rPr lang="vi-VN" sz="2800" smtClean="0"/>
              <a:t>ều</a:t>
            </a:r>
            <a:r>
              <a:rPr lang="en-US" sz="2800" smtClean="0"/>
              <a:t> 36 Lu</a:t>
            </a:r>
            <a:r>
              <a:rPr lang="vi-VN" sz="2800" smtClean="0"/>
              <a:t>ật</a:t>
            </a:r>
            <a:r>
              <a:rPr lang="en-US" sz="2800" smtClean="0"/>
              <a:t> MTTQ Vi</a:t>
            </a:r>
            <a:r>
              <a:rPr lang="vi-VN" sz="2800" smtClean="0"/>
              <a:t>ệt</a:t>
            </a:r>
            <a:r>
              <a:rPr lang="en-US" sz="2800" smtClean="0"/>
              <a:t> Nam.</a:t>
            </a:r>
          </a:p>
        </p:txBody>
      </p:sp>
    </p:spTree>
    <p:extLst>
      <p:ext uri="{BB962C8B-B14F-4D97-AF65-F5344CB8AC3E}">
        <p14:creationId xmlns:p14="http://schemas.microsoft.com/office/powerpoint/2010/main" xmlns="" val="37698445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800" dirty="0" smtClean="0">
                <a:latin typeface="Times New Roman" pitchFamily="18" charset="0"/>
                <a:cs typeface="Times New Roman" pitchFamily="18" charset="0"/>
              </a:rPr>
              <a:t>3</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PH</a:t>
            </a:r>
            <a:r>
              <a:rPr lang="vi-VN" sz="2800" dirty="0" smtClean="0">
                <a:latin typeface="Times New Roman" pitchFamily="18" charset="0"/>
                <a:cs typeface="Times New Roman" pitchFamily="18" charset="0"/>
              </a:rPr>
              <a:t>ÁT</a:t>
            </a:r>
            <a:r>
              <a:rPr lang="en-US" sz="2800" dirty="0">
                <a:latin typeface="Times New Roman" pitchFamily="18" charset="0"/>
                <a:cs typeface="Times New Roman" pitchFamily="18" charset="0"/>
              </a:rPr>
              <a:t> HUY KINH </a:t>
            </a:r>
            <a:r>
              <a:rPr lang="en-US" sz="2800" dirty="0" smtClean="0">
                <a:latin typeface="Times New Roman" pitchFamily="18" charset="0"/>
                <a:cs typeface="Times New Roman" pitchFamily="18" charset="0"/>
              </a:rPr>
              <a:t>NGHI</a:t>
            </a:r>
            <a:r>
              <a:rPr lang="vi-VN" sz="2800" dirty="0" smtClean="0">
                <a:latin typeface="Times New Roman" pitchFamily="18" charset="0"/>
                <a:cs typeface="Times New Roman" pitchFamily="18" charset="0"/>
              </a:rPr>
              <a:t>ỆM</a:t>
            </a:r>
            <a:r>
              <a:rPr lang="en-US" sz="2800" dirty="0" smtClean="0">
                <a:latin typeface="Times New Roman" pitchFamily="18" charset="0"/>
                <a:cs typeface="Times New Roman" pitchFamily="18" charset="0"/>
              </a:rPr>
              <a:t>, C</a:t>
            </a:r>
            <a:r>
              <a:rPr lang="vi-VN" sz="2800" dirty="0" smtClean="0">
                <a:latin typeface="Times New Roman" pitchFamily="18" charset="0"/>
                <a:cs typeface="Times New Roman" pitchFamily="18" charset="0"/>
              </a:rPr>
              <a:t>ÁC</a:t>
            </a:r>
            <a:r>
              <a:rPr lang="en-US" sz="2800" dirty="0" smtClean="0">
                <a:latin typeface="Times New Roman" pitchFamily="18" charset="0"/>
                <a:cs typeface="Times New Roman" pitchFamily="18" charset="0"/>
              </a:rPr>
              <a:t>H L</a:t>
            </a:r>
            <a:r>
              <a:rPr lang="vi-VN" sz="2800" dirty="0" smtClean="0">
                <a:latin typeface="Times New Roman" pitchFamily="18" charset="0"/>
                <a:cs typeface="Times New Roman" pitchFamily="18" charset="0"/>
              </a:rPr>
              <a:t>ÀM</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S</a:t>
            </a:r>
            <a:r>
              <a:rPr lang="vi-VN" sz="2800" dirty="0" smtClean="0">
                <a:latin typeface="Times New Roman" pitchFamily="18" charset="0"/>
                <a:cs typeface="Times New Roman" pitchFamily="18" charset="0"/>
              </a:rPr>
              <a:t>ÁNG</a:t>
            </a:r>
            <a:r>
              <a:rPr lang="en-US" sz="2800" dirty="0" smtClean="0">
                <a:latin typeface="Times New Roman" pitchFamily="18" charset="0"/>
                <a:cs typeface="Times New Roman" pitchFamily="18" charset="0"/>
              </a:rPr>
              <a:t> </a:t>
            </a:r>
            <a:r>
              <a:rPr lang="en-US" sz="2800" smtClean="0">
                <a:latin typeface="Times New Roman" pitchFamily="18" charset="0"/>
                <a:cs typeface="Times New Roman" pitchFamily="18" charset="0"/>
              </a:rPr>
              <a:t>T</a:t>
            </a:r>
            <a:r>
              <a:rPr lang="vi-VN" sz="2800" smtClean="0">
                <a:latin typeface="Times New Roman" pitchFamily="18" charset="0"/>
                <a:cs typeface="Times New Roman" pitchFamily="18" charset="0"/>
              </a:rPr>
              <a:t>ẠO</a:t>
            </a:r>
            <a:r>
              <a:rPr lang="en-US" sz="280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HI</a:t>
            </a:r>
            <a:r>
              <a:rPr lang="vi-VN" sz="2800" dirty="0" smtClean="0">
                <a:latin typeface="Times New Roman" pitchFamily="18" charset="0"/>
                <a:cs typeface="Times New Roman" pitchFamily="18" charset="0"/>
              </a:rPr>
              <a:t>ỆU</a:t>
            </a:r>
            <a:r>
              <a:rPr lang="en-US" sz="2800" dirty="0" smtClean="0">
                <a:latin typeface="Times New Roman" pitchFamily="18" charset="0"/>
                <a:cs typeface="Times New Roman" pitchFamily="18" charset="0"/>
              </a:rPr>
              <a:t> QU</a:t>
            </a:r>
            <a:r>
              <a:rPr lang="vi-VN" sz="2800" dirty="0">
                <a:latin typeface="Times New Roman" pitchFamily="18" charset="0"/>
                <a:cs typeface="Times New Roman" pitchFamily="18" charset="0"/>
              </a:rPr>
              <a:t>Ả</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29200"/>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marL="0" indent="0" algn="just">
              <a:buNone/>
            </a:pPr>
            <a:r>
              <a:rPr lang="en-US" smtClean="0"/>
              <a:t>       Ba kinh </a:t>
            </a:r>
            <a:r>
              <a:rPr lang="en-US" dirty="0" err="1" smtClean="0"/>
              <a:t>nghi</a:t>
            </a:r>
            <a:r>
              <a:rPr lang="vi-VN" dirty="0" smtClean="0"/>
              <a:t>ệm</a:t>
            </a:r>
            <a:r>
              <a:rPr lang="en-US" dirty="0" smtClean="0"/>
              <a:t> </a:t>
            </a:r>
            <a:r>
              <a:rPr lang="en-US" dirty="0" err="1" smtClean="0"/>
              <a:t>trong</a:t>
            </a:r>
            <a:r>
              <a:rPr lang="en-US" dirty="0"/>
              <a:t> </a:t>
            </a:r>
            <a:r>
              <a:rPr lang="en-US" dirty="0" err="1" smtClean="0"/>
              <a:t>xây</a:t>
            </a:r>
            <a:r>
              <a:rPr lang="en-US" dirty="0" smtClean="0"/>
              <a:t> d</a:t>
            </a:r>
            <a:r>
              <a:rPr lang="vi-VN" dirty="0" smtClean="0"/>
              <a:t>ựng</a:t>
            </a:r>
            <a:r>
              <a:rPr lang="en-US" dirty="0"/>
              <a:t> </a:t>
            </a:r>
            <a:r>
              <a:rPr lang="en-US" dirty="0" smtClean="0"/>
              <a:t>k</a:t>
            </a:r>
            <a:r>
              <a:rPr lang="vi-VN" dirty="0" smtClean="0"/>
              <a:t>ế</a:t>
            </a:r>
            <a:r>
              <a:rPr lang="en-US" dirty="0" smtClean="0"/>
              <a:t> ho</a:t>
            </a:r>
            <a:r>
              <a:rPr lang="vi-VN" dirty="0" smtClean="0"/>
              <a:t>ạch</a:t>
            </a:r>
            <a:r>
              <a:rPr lang="en-US" dirty="0" smtClean="0"/>
              <a:t> </a:t>
            </a:r>
            <a:r>
              <a:rPr lang="en-US" dirty="0" err="1" smtClean="0"/>
              <a:t>gi</a:t>
            </a:r>
            <a:r>
              <a:rPr lang="vi-VN" dirty="0" smtClean="0"/>
              <a:t>ám</a:t>
            </a:r>
            <a:r>
              <a:rPr lang="en-US" dirty="0" smtClean="0"/>
              <a:t> </a:t>
            </a:r>
            <a:r>
              <a:rPr lang="en-US" smtClean="0"/>
              <a:t>s</a:t>
            </a:r>
            <a:r>
              <a:rPr lang="vi-VN" smtClean="0"/>
              <a:t>át</a:t>
            </a:r>
            <a:r>
              <a:rPr lang="en-US" smtClean="0"/>
              <a:t>, </a:t>
            </a:r>
            <a:r>
              <a:rPr lang="en-US" dirty="0" err="1" smtClean="0"/>
              <a:t>ph</a:t>
            </a:r>
            <a:r>
              <a:rPr lang="vi-VN" dirty="0" smtClean="0"/>
              <a:t>ản</a:t>
            </a:r>
            <a:r>
              <a:rPr lang="en-US" dirty="0"/>
              <a:t> </a:t>
            </a:r>
            <a:r>
              <a:rPr lang="en-US" dirty="0" smtClean="0"/>
              <a:t>bi</a:t>
            </a:r>
            <a:r>
              <a:rPr lang="vi-VN" dirty="0" smtClean="0"/>
              <a:t>ện</a:t>
            </a:r>
            <a:r>
              <a:rPr lang="en-US" dirty="0" smtClean="0"/>
              <a:t>:</a:t>
            </a:r>
          </a:p>
          <a:p>
            <a:pPr marL="514350" indent="-514350" algn="just">
              <a:buAutoNum type="arabicPeriod"/>
            </a:pPr>
            <a:r>
              <a:rPr lang="en-US" b="1" dirty="0" smtClean="0"/>
              <a:t>C</a:t>
            </a:r>
            <a:r>
              <a:rPr lang="vi-VN" b="1" dirty="0" smtClean="0"/>
              <a:t>ă</a:t>
            </a:r>
            <a:r>
              <a:rPr lang="en-US" b="1" dirty="0" smtClean="0"/>
              <a:t>n c</a:t>
            </a:r>
            <a:r>
              <a:rPr lang="vi-VN" b="1" dirty="0" smtClean="0"/>
              <a:t>ứ</a:t>
            </a:r>
            <a:r>
              <a:rPr lang="en-US" b="1"/>
              <a:t>: </a:t>
            </a:r>
            <a:r>
              <a:rPr lang="en-US" b="1" smtClean="0"/>
              <a:t> </a:t>
            </a:r>
            <a:r>
              <a:rPr lang="en-US" smtClean="0"/>
              <a:t>Nhân </a:t>
            </a:r>
            <a:r>
              <a:rPr lang="en-US" dirty="0" err="1" smtClean="0"/>
              <a:t>dân</a:t>
            </a:r>
            <a:r>
              <a:rPr lang="en-US" dirty="0" smtClean="0"/>
              <a:t> </a:t>
            </a:r>
            <a:r>
              <a:rPr lang="vi-VN" dirty="0" smtClean="0"/>
              <a:t>đang</a:t>
            </a:r>
            <a:r>
              <a:rPr lang="en-US" dirty="0" smtClean="0"/>
              <a:t> b</a:t>
            </a:r>
            <a:r>
              <a:rPr lang="vi-VN" dirty="0" smtClean="0"/>
              <a:t>ức</a:t>
            </a:r>
            <a:r>
              <a:rPr lang="en-US" dirty="0" smtClean="0"/>
              <a:t> x</a:t>
            </a:r>
            <a:r>
              <a:rPr lang="vi-VN" dirty="0" smtClean="0"/>
              <a:t>úc</a:t>
            </a:r>
            <a:r>
              <a:rPr lang="en-US" dirty="0" smtClean="0"/>
              <a:t>, c</a:t>
            </a:r>
            <a:r>
              <a:rPr lang="vi-VN" dirty="0" smtClean="0"/>
              <a:t>ác</a:t>
            </a:r>
            <a:r>
              <a:rPr lang="en-US" dirty="0"/>
              <a:t> </a:t>
            </a:r>
            <a:r>
              <a:rPr lang="en-US" dirty="0" smtClean="0"/>
              <a:t>c</a:t>
            </a:r>
            <a:r>
              <a:rPr lang="vi-VN" dirty="0" smtClean="0"/>
              <a:t>ấp</a:t>
            </a:r>
            <a:r>
              <a:rPr lang="en-US" dirty="0" smtClean="0"/>
              <a:t> </a:t>
            </a:r>
            <a:r>
              <a:rPr lang="vi-VN" dirty="0" smtClean="0"/>
              <a:t>đ</a:t>
            </a:r>
            <a:r>
              <a:rPr lang="en-US" dirty="0" err="1" smtClean="0"/>
              <a:t>ang</a:t>
            </a:r>
            <a:r>
              <a:rPr lang="en-US" dirty="0" smtClean="0"/>
              <a:t> </a:t>
            </a:r>
            <a:r>
              <a:rPr lang="en-US" dirty="0" err="1" smtClean="0"/>
              <a:t>quan</a:t>
            </a:r>
            <a:r>
              <a:rPr lang="en-US" dirty="0"/>
              <a:t> </a:t>
            </a:r>
            <a:r>
              <a:rPr lang="en-US" dirty="0" err="1" smtClean="0"/>
              <a:t>tâm</a:t>
            </a:r>
            <a:r>
              <a:rPr lang="en-US" dirty="0" smtClean="0"/>
              <a:t>; </a:t>
            </a:r>
            <a:r>
              <a:rPr lang="en-US" dirty="0" err="1" smtClean="0"/>
              <a:t>theo</a:t>
            </a:r>
            <a:r>
              <a:rPr lang="en-US" dirty="0" smtClean="0"/>
              <a:t> </a:t>
            </a:r>
            <a:r>
              <a:rPr lang="vi-VN" dirty="0" smtClean="0"/>
              <a:t>đề</a:t>
            </a:r>
            <a:r>
              <a:rPr lang="en-US" dirty="0" smtClean="0"/>
              <a:t> </a:t>
            </a:r>
            <a:r>
              <a:rPr lang="en-US" dirty="0" err="1" smtClean="0"/>
              <a:t>ngh</a:t>
            </a:r>
            <a:r>
              <a:rPr lang="vi-VN" dirty="0" smtClean="0"/>
              <a:t>ị</a:t>
            </a:r>
            <a:r>
              <a:rPr lang="en-US" dirty="0" smtClean="0"/>
              <a:t> c</a:t>
            </a:r>
            <a:r>
              <a:rPr lang="vi-VN" dirty="0" smtClean="0"/>
              <a:t>ủa</a:t>
            </a:r>
            <a:r>
              <a:rPr lang="en-US" dirty="0"/>
              <a:t> </a:t>
            </a:r>
            <a:r>
              <a:rPr lang="en-US" dirty="0" smtClean="0"/>
              <a:t>c</a:t>
            </a:r>
            <a:r>
              <a:rPr lang="vi-VN" dirty="0" smtClean="0"/>
              <a:t>ấp</a:t>
            </a:r>
            <a:r>
              <a:rPr lang="en-US" dirty="0" smtClean="0"/>
              <a:t> </a:t>
            </a:r>
            <a:r>
              <a:rPr lang="vi-VN" dirty="0" smtClean="0"/>
              <a:t>ủy</a:t>
            </a:r>
            <a:r>
              <a:rPr lang="en-US" dirty="0" smtClean="0"/>
              <a:t> </a:t>
            </a:r>
            <a:r>
              <a:rPr lang="en-US" dirty="0" err="1" smtClean="0"/>
              <a:t>ch</a:t>
            </a:r>
            <a:r>
              <a:rPr lang="vi-VN" dirty="0" smtClean="0"/>
              <a:t>ín</a:t>
            </a:r>
            <a:r>
              <a:rPr lang="en-US" dirty="0"/>
              <a:t>h </a:t>
            </a:r>
            <a:r>
              <a:rPr lang="en-US" dirty="0" err="1" smtClean="0"/>
              <a:t>quy</a:t>
            </a:r>
            <a:r>
              <a:rPr lang="vi-VN" dirty="0" smtClean="0"/>
              <a:t>ề</a:t>
            </a:r>
            <a:r>
              <a:rPr lang="en-US" dirty="0" smtClean="0"/>
              <a:t>n, c</a:t>
            </a:r>
            <a:r>
              <a:rPr lang="vi-VN" dirty="0" smtClean="0"/>
              <a:t>ác</a:t>
            </a:r>
            <a:r>
              <a:rPr lang="en-US" dirty="0"/>
              <a:t> </a:t>
            </a:r>
            <a:r>
              <a:rPr lang="en-US" dirty="0" smtClean="0"/>
              <a:t>t</a:t>
            </a:r>
            <a:r>
              <a:rPr lang="vi-VN" dirty="0" smtClean="0"/>
              <a:t>ổ</a:t>
            </a:r>
            <a:r>
              <a:rPr lang="en-US" dirty="0" smtClean="0"/>
              <a:t> </a:t>
            </a:r>
            <a:r>
              <a:rPr lang="en-US" dirty="0" err="1" smtClean="0"/>
              <a:t>ch</a:t>
            </a:r>
            <a:r>
              <a:rPr lang="vi-VN" dirty="0" smtClean="0"/>
              <a:t>ức</a:t>
            </a:r>
            <a:r>
              <a:rPr lang="en-US" dirty="0" smtClean="0"/>
              <a:t> </a:t>
            </a:r>
            <a:r>
              <a:rPr lang="en-US" dirty="0" err="1" smtClean="0"/>
              <a:t>th</a:t>
            </a:r>
            <a:r>
              <a:rPr lang="vi-VN" dirty="0" smtClean="0"/>
              <a:t>àn</a:t>
            </a:r>
            <a:r>
              <a:rPr lang="en-US" dirty="0"/>
              <a:t>h </a:t>
            </a:r>
            <a:r>
              <a:rPr lang="en-US" dirty="0" err="1" smtClean="0"/>
              <a:t>viên</a:t>
            </a:r>
            <a:r>
              <a:rPr lang="en-US" dirty="0" smtClean="0"/>
              <a:t> c</a:t>
            </a:r>
            <a:r>
              <a:rPr lang="vi-VN" dirty="0" smtClean="0"/>
              <a:t>ủa</a:t>
            </a:r>
            <a:r>
              <a:rPr lang="en-US" dirty="0"/>
              <a:t> </a:t>
            </a:r>
            <a:r>
              <a:rPr lang="en-US" dirty="0" smtClean="0"/>
              <a:t>m</a:t>
            </a:r>
            <a:r>
              <a:rPr lang="vi-VN" dirty="0" smtClean="0"/>
              <a:t>ặt</a:t>
            </a:r>
            <a:r>
              <a:rPr lang="en-US" dirty="0"/>
              <a:t> </a:t>
            </a:r>
            <a:r>
              <a:rPr lang="en-US" dirty="0" err="1" smtClean="0"/>
              <a:t>tr</a:t>
            </a:r>
            <a:r>
              <a:rPr lang="vi-VN" dirty="0" smtClean="0"/>
              <a:t>ận</a:t>
            </a:r>
            <a:r>
              <a:rPr lang="en-US" dirty="0" smtClean="0"/>
              <a:t>; qua </a:t>
            </a:r>
            <a:r>
              <a:rPr lang="en-US" dirty="0" err="1" smtClean="0"/>
              <a:t>trao</a:t>
            </a:r>
            <a:r>
              <a:rPr lang="en-US" dirty="0" smtClean="0"/>
              <a:t> </a:t>
            </a:r>
            <a:r>
              <a:rPr lang="vi-VN" dirty="0" smtClean="0"/>
              <a:t>đổi</a:t>
            </a:r>
            <a:r>
              <a:rPr lang="en-US" dirty="0"/>
              <a:t> </a:t>
            </a:r>
            <a:r>
              <a:rPr lang="en-US" dirty="0" err="1" smtClean="0"/>
              <a:t>ph</a:t>
            </a:r>
            <a:r>
              <a:rPr lang="vi-VN" dirty="0" smtClean="0"/>
              <a:t>ố</a:t>
            </a:r>
            <a:r>
              <a:rPr lang="en-US" dirty="0" smtClean="0"/>
              <a:t>i h</a:t>
            </a:r>
            <a:r>
              <a:rPr lang="vi-VN" dirty="0" smtClean="0"/>
              <a:t>ợp</a:t>
            </a:r>
            <a:r>
              <a:rPr lang="en-US" dirty="0" smtClean="0"/>
              <a:t> v</a:t>
            </a:r>
            <a:r>
              <a:rPr lang="vi-VN" dirty="0" smtClean="0"/>
              <a:t>ới</a:t>
            </a:r>
            <a:r>
              <a:rPr lang="en-US" dirty="0" smtClean="0"/>
              <a:t> </a:t>
            </a:r>
            <a:r>
              <a:rPr lang="vi-VN" dirty="0" smtClean="0"/>
              <a:t>đ</a:t>
            </a:r>
            <a:r>
              <a:rPr lang="en-US" dirty="0" smtClean="0"/>
              <a:t>o</a:t>
            </a:r>
            <a:r>
              <a:rPr lang="vi-VN" dirty="0" smtClean="0"/>
              <a:t>àn</a:t>
            </a:r>
            <a:r>
              <a:rPr lang="en-US" dirty="0" smtClean="0"/>
              <a:t> </a:t>
            </a:r>
            <a:r>
              <a:rPr lang="vi-VN" dirty="0" smtClean="0"/>
              <a:t>đại</a:t>
            </a:r>
            <a:r>
              <a:rPr lang="en-US" dirty="0"/>
              <a:t> </a:t>
            </a:r>
            <a:r>
              <a:rPr lang="en-US" dirty="0" smtClean="0"/>
              <a:t>bi</a:t>
            </a:r>
            <a:r>
              <a:rPr lang="vi-VN" dirty="0" smtClean="0"/>
              <a:t>ểu</a:t>
            </a:r>
            <a:r>
              <a:rPr lang="en-US" dirty="0"/>
              <a:t> </a:t>
            </a:r>
            <a:r>
              <a:rPr lang="en-US" dirty="0" err="1" smtClean="0"/>
              <a:t>qu</a:t>
            </a:r>
            <a:r>
              <a:rPr lang="vi-VN" dirty="0" smtClean="0"/>
              <a:t>ốc</a:t>
            </a:r>
            <a:r>
              <a:rPr lang="en-US" dirty="0"/>
              <a:t> </a:t>
            </a:r>
            <a:r>
              <a:rPr lang="en-US" dirty="0" smtClean="0"/>
              <a:t>h</a:t>
            </a:r>
            <a:r>
              <a:rPr lang="vi-VN" dirty="0" smtClean="0"/>
              <a:t>ội</a:t>
            </a:r>
            <a:r>
              <a:rPr lang="en-US" dirty="0"/>
              <a:t>, </a:t>
            </a:r>
            <a:r>
              <a:rPr lang="en-US" dirty="0" smtClean="0"/>
              <a:t>h</a:t>
            </a:r>
            <a:r>
              <a:rPr lang="vi-VN" dirty="0" smtClean="0"/>
              <a:t>ội</a:t>
            </a:r>
            <a:r>
              <a:rPr lang="en-US" dirty="0" smtClean="0"/>
              <a:t> </a:t>
            </a:r>
            <a:r>
              <a:rPr lang="vi-VN" dirty="0" smtClean="0"/>
              <a:t>đồng</a:t>
            </a:r>
            <a:r>
              <a:rPr lang="en-US" dirty="0"/>
              <a:t> </a:t>
            </a:r>
            <a:r>
              <a:rPr lang="en-US" err="1" smtClean="0"/>
              <a:t>nhân</a:t>
            </a:r>
            <a:r>
              <a:rPr lang="en-US"/>
              <a:t> </a:t>
            </a:r>
            <a:r>
              <a:rPr lang="en-US" smtClean="0"/>
              <a:t>dân</a:t>
            </a:r>
          </a:p>
          <a:p>
            <a:pPr marL="514350" indent="-514350" algn="just">
              <a:buFont typeface="+mj-lt"/>
              <a:buAutoNum type="arabicPeriod"/>
            </a:pPr>
            <a:r>
              <a:rPr lang="en-US" b="1" smtClean="0"/>
              <a:t>Quy tr</a:t>
            </a:r>
            <a:r>
              <a:rPr lang="vi-VN" b="1" smtClean="0"/>
              <a:t>ình</a:t>
            </a:r>
            <a:r>
              <a:rPr lang="en-US" b="1" smtClean="0"/>
              <a:t>:  </a:t>
            </a:r>
            <a:r>
              <a:rPr lang="en-US" smtClean="0"/>
              <a:t>Ban, b</a:t>
            </a:r>
            <a:r>
              <a:rPr lang="vi-VN" smtClean="0"/>
              <a:t>ộ</a:t>
            </a:r>
            <a:r>
              <a:rPr lang="en-US" smtClean="0"/>
              <a:t> ph</a:t>
            </a:r>
            <a:r>
              <a:rPr lang="vi-VN" smtClean="0"/>
              <a:t>ận</a:t>
            </a:r>
            <a:r>
              <a:rPr lang="en-US" smtClean="0"/>
              <a:t> chuyên môn tham m</a:t>
            </a:r>
            <a:r>
              <a:rPr lang="vi-VN" smtClean="0"/>
              <a:t>ư</a:t>
            </a:r>
            <a:r>
              <a:rPr lang="en-US" smtClean="0"/>
              <a:t>u tr</a:t>
            </a:r>
            <a:r>
              <a:rPr lang="vi-VN" smtClean="0"/>
              <a:t>ìn</a:t>
            </a:r>
            <a:r>
              <a:rPr lang="en-US" smtClean="0"/>
              <a:t>h Ban th</a:t>
            </a:r>
            <a:r>
              <a:rPr lang="vi-VN" smtClean="0"/>
              <a:t>ường</a:t>
            </a:r>
            <a:r>
              <a:rPr lang="en-US" smtClean="0"/>
              <a:t> tr</a:t>
            </a:r>
            <a:r>
              <a:rPr lang="vi-VN" smtClean="0"/>
              <a:t>ực</a:t>
            </a:r>
            <a:r>
              <a:rPr lang="en-US" smtClean="0"/>
              <a:t>, Ban th</a:t>
            </a:r>
            <a:r>
              <a:rPr lang="vi-VN" smtClean="0"/>
              <a:t>ường</a:t>
            </a:r>
            <a:r>
              <a:rPr lang="en-US" smtClean="0"/>
              <a:t> tr</a:t>
            </a:r>
            <a:r>
              <a:rPr lang="vi-VN" smtClean="0"/>
              <a:t>ực</a:t>
            </a:r>
            <a:r>
              <a:rPr lang="en-US" smtClean="0"/>
              <a:t> tr</a:t>
            </a:r>
            <a:r>
              <a:rPr lang="vi-VN" smtClean="0"/>
              <a:t>ìn</a:t>
            </a:r>
            <a:r>
              <a:rPr lang="en-US" smtClean="0"/>
              <a:t>h </a:t>
            </a:r>
            <a:r>
              <a:rPr lang="vi-VN" smtClean="0"/>
              <a:t>Ủy </a:t>
            </a:r>
            <a:r>
              <a:rPr lang="en-US" smtClean="0"/>
              <a:t>ban MTTQ.</a:t>
            </a:r>
          </a:p>
          <a:p>
            <a:pPr marL="514350" indent="-514350" algn="just">
              <a:buFont typeface="+mj-lt"/>
              <a:buAutoNum type="arabicPeriod"/>
            </a:pPr>
            <a:r>
              <a:rPr lang="en-US" b="1" smtClean="0"/>
              <a:t>Phân c</a:t>
            </a:r>
            <a:r>
              <a:rPr lang="vi-VN" b="1" smtClean="0"/>
              <a:t>ấp</a:t>
            </a:r>
            <a:r>
              <a:rPr lang="en-US" b="1" smtClean="0"/>
              <a:t>:  </a:t>
            </a:r>
            <a:r>
              <a:rPr lang="en-US" smtClean="0"/>
              <a:t>Ti</a:t>
            </a:r>
            <a:r>
              <a:rPr lang="vi-VN" smtClean="0"/>
              <a:t>ếp</a:t>
            </a:r>
            <a:r>
              <a:rPr lang="en-US" smtClean="0"/>
              <a:t> theo </a:t>
            </a:r>
            <a:r>
              <a:rPr lang="vi-VN" smtClean="0"/>
              <a:t>đ</a:t>
            </a:r>
            <a:r>
              <a:rPr lang="en-US" smtClean="0"/>
              <a:t>i</a:t>
            </a:r>
            <a:r>
              <a:rPr lang="vi-VN" smtClean="0"/>
              <a:t>ều</a:t>
            </a:r>
            <a:r>
              <a:rPr lang="en-US" smtClean="0"/>
              <a:t> ki</a:t>
            </a:r>
            <a:r>
              <a:rPr lang="vi-VN" smtClean="0"/>
              <a:t>ện</a:t>
            </a:r>
            <a:r>
              <a:rPr lang="en-US" smtClean="0"/>
              <a:t> m</a:t>
            </a:r>
            <a:r>
              <a:rPr lang="vi-VN" smtClean="0"/>
              <a:t>ỗi</a:t>
            </a:r>
            <a:r>
              <a:rPr lang="en-US" smtClean="0"/>
              <a:t> n</a:t>
            </a:r>
            <a:r>
              <a:rPr lang="vi-VN" smtClean="0"/>
              <a:t>ă</a:t>
            </a:r>
            <a:r>
              <a:rPr lang="en-US" smtClean="0"/>
              <a:t>m </a:t>
            </a:r>
            <a:r>
              <a:rPr lang="vi-VN" smtClean="0"/>
              <a:t>Ủy </a:t>
            </a:r>
            <a:r>
              <a:rPr lang="en-US" smtClean="0"/>
              <a:t>ban MTTQ cấp tỉnh ch</a:t>
            </a:r>
            <a:r>
              <a:rPr lang="vi-VN" smtClean="0"/>
              <a:t>ọn</a:t>
            </a:r>
            <a:r>
              <a:rPr lang="en-US" smtClean="0"/>
              <a:t> ít nhất 2 nội dung; cấp huyện chọn 1 nội dung dung gi</a:t>
            </a:r>
            <a:r>
              <a:rPr lang="vi-VN" smtClean="0"/>
              <a:t>á</a:t>
            </a:r>
            <a:r>
              <a:rPr lang="en-US" smtClean="0"/>
              <a:t>m s</a:t>
            </a:r>
            <a:r>
              <a:rPr lang="vi-VN" smtClean="0"/>
              <a:t>át</a:t>
            </a:r>
            <a:r>
              <a:rPr lang="en-US" smtClean="0"/>
              <a:t>. C</a:t>
            </a:r>
            <a:r>
              <a:rPr lang="vi-VN" smtClean="0"/>
              <a:t>ác</a:t>
            </a:r>
            <a:r>
              <a:rPr lang="en-US" smtClean="0"/>
              <a:t> n</a:t>
            </a:r>
            <a:r>
              <a:rPr lang="vi-VN" smtClean="0"/>
              <a:t>ội</a:t>
            </a:r>
            <a:r>
              <a:rPr lang="en-US" smtClean="0"/>
              <a:t> dung khác phân công trong ban th</a:t>
            </a:r>
            <a:r>
              <a:rPr lang="vi-VN" smtClean="0"/>
              <a:t>ường</a:t>
            </a:r>
            <a:r>
              <a:rPr lang="en-US" smtClean="0"/>
              <a:t> tr</a:t>
            </a:r>
            <a:r>
              <a:rPr lang="vi-VN" smtClean="0"/>
              <a:t>ự</a:t>
            </a:r>
            <a:r>
              <a:rPr lang="en-US" smtClean="0"/>
              <a:t>c th</a:t>
            </a:r>
            <a:r>
              <a:rPr lang="vi-VN" smtClean="0"/>
              <a:t>ự</a:t>
            </a:r>
            <a:r>
              <a:rPr lang="en-US" smtClean="0"/>
              <a:t>c hi</a:t>
            </a:r>
            <a:r>
              <a:rPr lang="vi-VN" smtClean="0"/>
              <a:t>ện</a:t>
            </a:r>
            <a:r>
              <a:rPr lang="en-US" smtClean="0"/>
              <a:t>, 6 th</a:t>
            </a:r>
            <a:r>
              <a:rPr lang="vi-VN" smtClean="0"/>
              <a:t>áng</a:t>
            </a:r>
            <a:r>
              <a:rPr lang="en-US" smtClean="0"/>
              <a:t>, cu</a:t>
            </a:r>
            <a:r>
              <a:rPr lang="vi-VN" smtClean="0"/>
              <a:t>ối</a:t>
            </a:r>
            <a:r>
              <a:rPr lang="en-US" smtClean="0"/>
              <a:t> n</a:t>
            </a:r>
            <a:r>
              <a:rPr lang="vi-VN" smtClean="0"/>
              <a:t>ă</a:t>
            </a:r>
            <a:r>
              <a:rPr lang="en-US" smtClean="0"/>
              <a:t>m b</a:t>
            </a:r>
            <a:r>
              <a:rPr lang="vi-VN" smtClean="0"/>
              <a:t>á</a:t>
            </a:r>
            <a:r>
              <a:rPr lang="en-US" smtClean="0"/>
              <a:t>o c</a:t>
            </a:r>
            <a:r>
              <a:rPr lang="vi-VN" smtClean="0"/>
              <a:t>áo</a:t>
            </a:r>
            <a:r>
              <a:rPr lang="en-US" smtClean="0"/>
              <a:t> </a:t>
            </a:r>
            <a:r>
              <a:rPr lang="vi-VN" smtClean="0"/>
              <a:t>Ủy </a:t>
            </a:r>
            <a:r>
              <a:rPr lang="en-US" smtClean="0"/>
              <a:t>ban MTTQ.</a:t>
            </a:r>
          </a:p>
        </p:txBody>
      </p:sp>
    </p:spTree>
    <p:extLst>
      <p:ext uri="{BB962C8B-B14F-4D97-AF65-F5344CB8AC3E}">
        <p14:creationId xmlns:p14="http://schemas.microsoft.com/office/powerpoint/2010/main" xmlns="" val="1826904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800" smtClean="0">
                <a:latin typeface="Times New Roman" pitchFamily="18" charset="0"/>
                <a:cs typeface="Times New Roman" pitchFamily="18" charset="0"/>
              </a:rPr>
              <a:t>BỐN KINH </a:t>
            </a:r>
            <a:r>
              <a:rPr lang="en-US" sz="2800" dirty="0" smtClean="0">
                <a:latin typeface="Times New Roman" pitchFamily="18" charset="0"/>
                <a:cs typeface="Times New Roman" pitchFamily="18" charset="0"/>
              </a:rPr>
              <a:t>NGHI</a:t>
            </a:r>
            <a:r>
              <a:rPr lang="vi-VN" sz="2800" dirty="0" smtClean="0">
                <a:latin typeface="Times New Roman" pitchFamily="18" charset="0"/>
                <a:cs typeface="Times New Roman" pitchFamily="18" charset="0"/>
              </a:rPr>
              <a:t>ỆM</a:t>
            </a:r>
            <a:r>
              <a:rPr lang="en-US" sz="2800" dirty="0">
                <a:latin typeface="Times New Roman" pitchFamily="18" charset="0"/>
                <a:cs typeface="Times New Roman" pitchFamily="18" charset="0"/>
              </a:rPr>
              <a:t> TRONG </a:t>
            </a:r>
            <a:r>
              <a:rPr lang="en-US" sz="2800" dirty="0" smtClean="0">
                <a:latin typeface="Times New Roman" pitchFamily="18" charset="0"/>
                <a:cs typeface="Times New Roman" pitchFamily="18" charset="0"/>
              </a:rPr>
              <a:t>T</a:t>
            </a:r>
            <a:r>
              <a:rPr lang="vi-VN" sz="2800" dirty="0" smtClean="0">
                <a:latin typeface="Times New Roman" pitchFamily="18" charset="0"/>
                <a:cs typeface="Times New Roman" pitchFamily="18" charset="0"/>
              </a:rPr>
              <a:t>Ổ</a:t>
            </a:r>
            <a:r>
              <a:rPr lang="en-US" sz="2800" dirty="0" smtClean="0">
                <a:latin typeface="Times New Roman" pitchFamily="18" charset="0"/>
                <a:cs typeface="Times New Roman" pitchFamily="18" charset="0"/>
              </a:rPr>
              <a:t> CH</a:t>
            </a:r>
            <a:r>
              <a:rPr lang="vi-VN" sz="2800" dirty="0" smtClean="0">
                <a:latin typeface="Times New Roman" pitchFamily="18" charset="0"/>
                <a:cs typeface="Times New Roman" pitchFamily="18" charset="0"/>
              </a:rPr>
              <a:t>ỨC</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ĐO</a:t>
            </a:r>
            <a:r>
              <a:rPr lang="vi-VN" sz="2800" dirty="0" smtClean="0">
                <a:latin typeface="Times New Roman" pitchFamily="18" charset="0"/>
                <a:cs typeface="Times New Roman" pitchFamily="18" charset="0"/>
              </a:rPr>
              <a:t>ÀN</a:t>
            </a:r>
            <a:r>
              <a:rPr lang="en-US" sz="2800" dirty="0" smtClean="0">
                <a:latin typeface="Times New Roman" pitchFamily="18" charset="0"/>
                <a:cs typeface="Times New Roman" pitchFamily="18" charset="0"/>
              </a:rPr>
              <a:t> GI</a:t>
            </a:r>
            <a:r>
              <a:rPr lang="vi-VN" sz="2800" dirty="0" smtClean="0">
                <a:latin typeface="Times New Roman" pitchFamily="18" charset="0"/>
                <a:cs typeface="Times New Roman" pitchFamily="18" charset="0"/>
              </a:rPr>
              <a:t>ÁM</a:t>
            </a:r>
            <a:r>
              <a:rPr lang="en-US" sz="2800" dirty="0" smtClean="0">
                <a:latin typeface="Times New Roman" pitchFamily="18" charset="0"/>
                <a:cs typeface="Times New Roman" pitchFamily="18" charset="0"/>
              </a:rPr>
              <a:t> </a:t>
            </a:r>
            <a:r>
              <a:rPr lang="en-US" sz="2800" smtClean="0">
                <a:latin typeface="Times New Roman" pitchFamily="18" charset="0"/>
                <a:cs typeface="Times New Roman" pitchFamily="18" charset="0"/>
              </a:rPr>
              <a:t>S</a:t>
            </a:r>
            <a:r>
              <a:rPr lang="vi-VN" sz="2800" smtClean="0">
                <a:latin typeface="Times New Roman" pitchFamily="18" charset="0"/>
                <a:cs typeface="Times New Roman" pitchFamily="18" charset="0"/>
              </a:rPr>
              <a:t>ÁT</a:t>
            </a:r>
            <a:r>
              <a:rPr lang="en-US" sz="2800" smtClean="0">
                <a:latin typeface="Times New Roman" pitchFamily="18" charset="0"/>
                <a:cs typeface="Times New Roman" pitchFamily="18" charset="0"/>
              </a:rPr>
              <a:t> </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382000" cy="5181600"/>
          </a:xfrm>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pPr marL="0" indent="0" algn="just">
              <a:buNone/>
            </a:pPr>
            <a:r>
              <a:rPr lang="en-US" dirty="0" smtClean="0"/>
              <a:t>1</a:t>
            </a:r>
            <a:r>
              <a:rPr lang="en-US" dirty="0"/>
              <a:t>. </a:t>
            </a:r>
            <a:r>
              <a:rPr lang="en-US" dirty="0" smtClean="0"/>
              <a:t>Chu</a:t>
            </a:r>
            <a:r>
              <a:rPr lang="vi-VN" dirty="0" smtClean="0"/>
              <a:t>ẩn</a:t>
            </a:r>
            <a:r>
              <a:rPr lang="en-US" dirty="0" smtClean="0"/>
              <a:t> b</a:t>
            </a:r>
            <a:r>
              <a:rPr lang="vi-VN" dirty="0" smtClean="0"/>
              <a:t>ị</a:t>
            </a:r>
            <a:r>
              <a:rPr lang="en-US" dirty="0" smtClean="0"/>
              <a:t> </a:t>
            </a:r>
            <a:r>
              <a:rPr lang="en-US" smtClean="0"/>
              <a:t>k</a:t>
            </a:r>
            <a:r>
              <a:rPr lang="vi-VN" smtClean="0"/>
              <a:t>ỹ</a:t>
            </a:r>
            <a:r>
              <a:rPr lang="en-US" smtClean="0"/>
              <a:t>: </a:t>
            </a:r>
            <a:endParaRPr lang="en-US" dirty="0" smtClean="0"/>
          </a:p>
          <a:p>
            <a:pPr algn="just">
              <a:buFont typeface="Wingdings" pitchFamily="2" charset="2"/>
              <a:buChar char="Ø"/>
            </a:pPr>
            <a:r>
              <a:rPr lang="en-US" dirty="0" err="1" smtClean="0"/>
              <a:t>Xây</a:t>
            </a:r>
            <a:r>
              <a:rPr lang="en-US" dirty="0" smtClean="0"/>
              <a:t> d</a:t>
            </a:r>
            <a:r>
              <a:rPr lang="vi-VN" dirty="0" smtClean="0"/>
              <a:t>ựn</a:t>
            </a:r>
            <a:r>
              <a:rPr lang="en-US" dirty="0"/>
              <a:t>g </a:t>
            </a:r>
            <a:r>
              <a:rPr lang="en-US" dirty="0" smtClean="0"/>
              <a:t>k</a:t>
            </a:r>
            <a:r>
              <a:rPr lang="vi-VN" dirty="0" smtClean="0"/>
              <a:t>ế</a:t>
            </a:r>
            <a:r>
              <a:rPr lang="en-US" dirty="0" smtClean="0"/>
              <a:t> ho</a:t>
            </a:r>
            <a:r>
              <a:rPr lang="vi-VN" dirty="0" smtClean="0"/>
              <a:t>ạch</a:t>
            </a:r>
            <a:r>
              <a:rPr lang="en-US" dirty="0"/>
              <a:t>, </a:t>
            </a:r>
            <a:r>
              <a:rPr lang="en-US" dirty="0" err="1" smtClean="0"/>
              <a:t>nghiên</a:t>
            </a:r>
            <a:r>
              <a:rPr lang="en-US" dirty="0" smtClean="0"/>
              <a:t> c</a:t>
            </a:r>
            <a:r>
              <a:rPr lang="vi-VN" dirty="0" smtClean="0"/>
              <a:t>ứu</a:t>
            </a:r>
            <a:r>
              <a:rPr lang="en-US" dirty="0" smtClean="0"/>
              <a:t> v</a:t>
            </a:r>
            <a:r>
              <a:rPr lang="vi-VN" dirty="0" smtClean="0"/>
              <a:t>ă</a:t>
            </a:r>
            <a:r>
              <a:rPr lang="en-US" dirty="0" smtClean="0"/>
              <a:t>n b</a:t>
            </a:r>
            <a:r>
              <a:rPr lang="vi-VN" dirty="0" smtClean="0"/>
              <a:t>ản</a:t>
            </a:r>
            <a:r>
              <a:rPr lang="en-US" dirty="0" smtClean="0"/>
              <a:t> </a:t>
            </a:r>
            <a:r>
              <a:rPr lang="en-US" dirty="0" err="1" smtClean="0"/>
              <a:t>ph</a:t>
            </a:r>
            <a:r>
              <a:rPr lang="vi-VN" dirty="0" smtClean="0"/>
              <a:t>áp</a:t>
            </a:r>
            <a:r>
              <a:rPr lang="en-US" dirty="0"/>
              <a:t> </a:t>
            </a:r>
            <a:r>
              <a:rPr lang="en-US" dirty="0" err="1" smtClean="0"/>
              <a:t>lu</a:t>
            </a:r>
            <a:r>
              <a:rPr lang="vi-VN" dirty="0" smtClean="0"/>
              <a:t>ật</a:t>
            </a:r>
            <a:r>
              <a:rPr lang="en-US" dirty="0"/>
              <a:t> </a:t>
            </a:r>
            <a:r>
              <a:rPr lang="en-US" dirty="0" err="1" smtClean="0"/>
              <a:t>liên</a:t>
            </a:r>
            <a:r>
              <a:rPr lang="en-US" dirty="0" smtClean="0"/>
              <a:t> </a:t>
            </a:r>
            <a:r>
              <a:rPr lang="en-US" dirty="0" err="1" smtClean="0"/>
              <a:t>quan</a:t>
            </a:r>
            <a:r>
              <a:rPr lang="en-US" dirty="0" smtClean="0"/>
              <a:t>, g</a:t>
            </a:r>
            <a:r>
              <a:rPr lang="vi-VN" dirty="0" smtClean="0"/>
              <a:t>ửi</a:t>
            </a:r>
            <a:r>
              <a:rPr lang="en-US" dirty="0" smtClean="0"/>
              <a:t> </a:t>
            </a:r>
            <a:r>
              <a:rPr lang="en-US" dirty="0" err="1" smtClean="0"/>
              <a:t>tr</a:t>
            </a:r>
            <a:r>
              <a:rPr lang="vi-VN" dirty="0" smtClean="0"/>
              <a:t>ước</a:t>
            </a:r>
            <a:r>
              <a:rPr lang="en-US" dirty="0"/>
              <a:t> </a:t>
            </a:r>
            <a:r>
              <a:rPr lang="en-US" dirty="0" smtClean="0"/>
              <a:t>k</a:t>
            </a:r>
            <a:r>
              <a:rPr lang="vi-VN" dirty="0" smtClean="0"/>
              <a:t>ế</a:t>
            </a:r>
            <a:r>
              <a:rPr lang="en-US" dirty="0" smtClean="0"/>
              <a:t> ho</a:t>
            </a:r>
            <a:r>
              <a:rPr lang="vi-VN" dirty="0" smtClean="0"/>
              <a:t>ạch</a:t>
            </a:r>
            <a:r>
              <a:rPr lang="en-US" dirty="0" smtClean="0"/>
              <a:t> v</a:t>
            </a:r>
            <a:r>
              <a:rPr lang="vi-VN" dirty="0" smtClean="0"/>
              <a:t>à</a:t>
            </a:r>
            <a:r>
              <a:rPr lang="en-US" dirty="0" smtClean="0"/>
              <a:t> </a:t>
            </a:r>
            <a:r>
              <a:rPr lang="vi-VN" dirty="0" smtClean="0"/>
              <a:t>đề</a:t>
            </a:r>
            <a:r>
              <a:rPr lang="en-US" dirty="0" smtClean="0"/>
              <a:t> c</a:t>
            </a:r>
            <a:r>
              <a:rPr lang="vi-VN" dirty="0" smtClean="0"/>
              <a:t>ươ</a:t>
            </a:r>
            <a:r>
              <a:rPr lang="en-US" dirty="0" err="1" smtClean="0"/>
              <a:t>ng</a:t>
            </a:r>
            <a:r>
              <a:rPr lang="en-US" dirty="0" smtClean="0"/>
              <a:t> b</a:t>
            </a:r>
            <a:r>
              <a:rPr lang="vi-VN" dirty="0" smtClean="0"/>
              <a:t>áo</a:t>
            </a:r>
            <a:r>
              <a:rPr lang="en-US" dirty="0" smtClean="0"/>
              <a:t> c</a:t>
            </a:r>
            <a:r>
              <a:rPr lang="vi-VN" dirty="0" smtClean="0"/>
              <a:t>áo</a:t>
            </a:r>
            <a:r>
              <a:rPr lang="en-US" dirty="0" smtClean="0"/>
              <a:t> </a:t>
            </a:r>
            <a:r>
              <a:rPr lang="vi-VN" dirty="0" smtClean="0"/>
              <a:t>đế</a:t>
            </a:r>
            <a:r>
              <a:rPr lang="en-US" dirty="0" smtClean="0"/>
              <a:t>n </a:t>
            </a:r>
            <a:r>
              <a:rPr lang="vi-VN" dirty="0" smtClean="0"/>
              <a:t>đối</a:t>
            </a:r>
            <a:r>
              <a:rPr lang="en-US" dirty="0" smtClean="0"/>
              <a:t> t</a:t>
            </a:r>
            <a:r>
              <a:rPr lang="vi-VN" dirty="0" smtClean="0"/>
              <a:t>ượng</a:t>
            </a:r>
            <a:r>
              <a:rPr lang="en-US" dirty="0" smtClean="0"/>
              <a:t> </a:t>
            </a:r>
            <a:r>
              <a:rPr lang="en-US" dirty="0" err="1" smtClean="0"/>
              <a:t>gi</a:t>
            </a:r>
            <a:r>
              <a:rPr lang="vi-VN" dirty="0" smtClean="0"/>
              <a:t>ám</a:t>
            </a:r>
            <a:r>
              <a:rPr lang="en-US" dirty="0" smtClean="0"/>
              <a:t> s</a:t>
            </a:r>
            <a:r>
              <a:rPr lang="vi-VN" dirty="0" smtClean="0"/>
              <a:t>át</a:t>
            </a:r>
            <a:r>
              <a:rPr lang="en-US" dirty="0" smtClean="0"/>
              <a:t>.</a:t>
            </a:r>
          </a:p>
          <a:p>
            <a:pPr marL="0" indent="0" algn="just">
              <a:buNone/>
            </a:pPr>
            <a:r>
              <a:rPr lang="en-US" dirty="0" smtClean="0"/>
              <a:t>2</a:t>
            </a:r>
            <a:r>
              <a:rPr lang="en-US" dirty="0"/>
              <a:t>. </a:t>
            </a:r>
            <a:r>
              <a:rPr lang="en-US" dirty="0" err="1"/>
              <a:t>P</a:t>
            </a:r>
            <a:r>
              <a:rPr lang="en-US" dirty="0" err="1" smtClean="0"/>
              <a:t>hân</a:t>
            </a:r>
            <a:r>
              <a:rPr lang="en-US" dirty="0" smtClean="0"/>
              <a:t> </a:t>
            </a:r>
            <a:r>
              <a:rPr lang="en-US" dirty="0" err="1" smtClean="0"/>
              <a:t>công</a:t>
            </a:r>
            <a:r>
              <a:rPr lang="en-US" dirty="0"/>
              <a:t>: </a:t>
            </a:r>
            <a:endParaRPr lang="en-US" dirty="0" smtClean="0"/>
          </a:p>
          <a:p>
            <a:pPr algn="just">
              <a:buFont typeface="Wingdings" pitchFamily="2" charset="2"/>
              <a:buChar char="Ø"/>
            </a:pPr>
            <a:r>
              <a:rPr lang="en-US" dirty="0" err="1" smtClean="0"/>
              <a:t>Đo</a:t>
            </a:r>
            <a:r>
              <a:rPr lang="vi-VN" dirty="0" smtClean="0"/>
              <a:t>àn</a:t>
            </a:r>
            <a:r>
              <a:rPr lang="en-US" dirty="0"/>
              <a:t> </a:t>
            </a:r>
            <a:r>
              <a:rPr lang="en-US" dirty="0" err="1" smtClean="0"/>
              <a:t>không</a:t>
            </a:r>
            <a:r>
              <a:rPr lang="en-US" dirty="0"/>
              <a:t> </a:t>
            </a:r>
            <a:r>
              <a:rPr lang="en-US" dirty="0" err="1" smtClean="0"/>
              <a:t>nên</a:t>
            </a:r>
            <a:r>
              <a:rPr lang="en-US" dirty="0" smtClean="0"/>
              <a:t> </a:t>
            </a:r>
            <a:r>
              <a:rPr lang="vi-VN" dirty="0" smtClean="0"/>
              <a:t>đô</a:t>
            </a:r>
            <a:r>
              <a:rPr lang="en-US" dirty="0" err="1" smtClean="0"/>
              <a:t>ng</a:t>
            </a:r>
            <a:r>
              <a:rPr lang="en-US" dirty="0" smtClean="0"/>
              <a:t> </a:t>
            </a:r>
            <a:r>
              <a:rPr lang="en-US" dirty="0" err="1" smtClean="0"/>
              <a:t>ng</a:t>
            </a:r>
            <a:r>
              <a:rPr lang="vi-VN" dirty="0" smtClean="0"/>
              <a:t>ười</a:t>
            </a:r>
            <a:r>
              <a:rPr lang="en-US" dirty="0"/>
              <a:t>, </a:t>
            </a:r>
            <a:r>
              <a:rPr lang="en-US" dirty="0" err="1" smtClean="0"/>
              <a:t>phân</a:t>
            </a:r>
            <a:r>
              <a:rPr lang="en-US" dirty="0"/>
              <a:t> </a:t>
            </a:r>
            <a:r>
              <a:rPr lang="en-US" dirty="0" err="1" smtClean="0"/>
              <a:t>công</a:t>
            </a:r>
            <a:r>
              <a:rPr lang="en-US" dirty="0" smtClean="0"/>
              <a:t> r</a:t>
            </a:r>
            <a:r>
              <a:rPr lang="vi-VN" dirty="0" smtClean="0"/>
              <a:t>õ</a:t>
            </a:r>
            <a:r>
              <a:rPr lang="en-US" dirty="0"/>
              <a:t> </a:t>
            </a:r>
            <a:r>
              <a:rPr lang="en-US" dirty="0" err="1" smtClean="0"/>
              <a:t>nhi</a:t>
            </a:r>
            <a:r>
              <a:rPr lang="vi-VN" dirty="0" smtClean="0"/>
              <a:t>ệm</a:t>
            </a:r>
            <a:r>
              <a:rPr lang="en-US" dirty="0" smtClean="0"/>
              <a:t> v</a:t>
            </a:r>
            <a:r>
              <a:rPr lang="vi-VN" dirty="0" smtClean="0"/>
              <a:t>ụ</a:t>
            </a:r>
            <a:r>
              <a:rPr lang="en-US" dirty="0" smtClean="0"/>
              <a:t> c</a:t>
            </a:r>
            <a:r>
              <a:rPr lang="vi-VN" dirty="0" smtClean="0"/>
              <a:t>ủa</a:t>
            </a:r>
            <a:r>
              <a:rPr lang="en-US" dirty="0" smtClean="0"/>
              <a:t> t</a:t>
            </a:r>
            <a:r>
              <a:rPr lang="vi-VN" dirty="0" smtClean="0"/>
              <a:t>ừng</a:t>
            </a:r>
            <a:r>
              <a:rPr lang="en-US" dirty="0" smtClean="0"/>
              <a:t> </a:t>
            </a:r>
            <a:r>
              <a:rPr lang="en-US" dirty="0" err="1" smtClean="0"/>
              <a:t>ng</a:t>
            </a:r>
            <a:r>
              <a:rPr lang="vi-VN" dirty="0" smtClean="0"/>
              <a:t>ườ</a:t>
            </a:r>
            <a:r>
              <a:rPr lang="en-US" dirty="0" smtClean="0"/>
              <a:t>i </a:t>
            </a:r>
            <a:r>
              <a:rPr lang="en-US" dirty="0" err="1" smtClean="0"/>
              <a:t>tr</a:t>
            </a:r>
            <a:r>
              <a:rPr lang="vi-VN" dirty="0" smtClean="0"/>
              <a:t>ước</a:t>
            </a:r>
            <a:r>
              <a:rPr lang="en-US" dirty="0" smtClean="0"/>
              <a:t> </a:t>
            </a:r>
            <a:r>
              <a:rPr lang="en-US" dirty="0" err="1" smtClean="0"/>
              <a:t>khi</a:t>
            </a:r>
            <a:r>
              <a:rPr lang="en-US" dirty="0" smtClean="0"/>
              <a:t> </a:t>
            </a:r>
            <a:r>
              <a:rPr lang="vi-VN" dirty="0" smtClean="0"/>
              <a:t>đ</a:t>
            </a:r>
            <a:r>
              <a:rPr lang="en-US" dirty="0" smtClean="0"/>
              <a:t>i </a:t>
            </a:r>
            <a:r>
              <a:rPr lang="en-US" dirty="0" err="1" smtClean="0"/>
              <a:t>gi</a:t>
            </a:r>
            <a:r>
              <a:rPr lang="vi-VN" dirty="0" smtClean="0"/>
              <a:t>ám</a:t>
            </a:r>
            <a:r>
              <a:rPr lang="en-US" dirty="0" smtClean="0"/>
              <a:t> s</a:t>
            </a:r>
            <a:r>
              <a:rPr lang="vi-VN" smtClean="0"/>
              <a:t>át</a:t>
            </a:r>
            <a:r>
              <a:rPr lang="en-US" smtClean="0"/>
              <a:t>.</a:t>
            </a:r>
          </a:p>
          <a:p>
            <a:pPr marL="0" indent="0" algn="just">
              <a:buNone/>
            </a:pPr>
            <a:r>
              <a:rPr lang="en-US" smtClean="0"/>
              <a:t>3. Ph</a:t>
            </a:r>
            <a:r>
              <a:rPr lang="vi-VN" smtClean="0"/>
              <a:t>ươ</a:t>
            </a:r>
            <a:r>
              <a:rPr lang="en-US" smtClean="0"/>
              <a:t>ng ph</a:t>
            </a:r>
            <a:r>
              <a:rPr lang="vi-VN" smtClean="0"/>
              <a:t>áp</a:t>
            </a:r>
            <a:r>
              <a:rPr lang="en-US" smtClean="0"/>
              <a:t>: </a:t>
            </a:r>
          </a:p>
          <a:p>
            <a:pPr algn="just">
              <a:buFont typeface="Wingdings" pitchFamily="2" charset="2"/>
              <a:buChar char="Ø"/>
            </a:pPr>
            <a:r>
              <a:rPr lang="en-US" smtClean="0"/>
              <a:t>K</a:t>
            </a:r>
            <a:r>
              <a:rPr lang="vi-VN" smtClean="0"/>
              <a:t>ế</a:t>
            </a:r>
            <a:r>
              <a:rPr lang="en-US" smtClean="0"/>
              <a:t>t h</a:t>
            </a:r>
            <a:r>
              <a:rPr lang="vi-VN" smtClean="0"/>
              <a:t>ợp</a:t>
            </a:r>
            <a:r>
              <a:rPr lang="en-US" smtClean="0"/>
              <a:t> tr</a:t>
            </a:r>
            <a:r>
              <a:rPr lang="vi-VN" smtClean="0"/>
              <a:t>ực</a:t>
            </a:r>
            <a:r>
              <a:rPr lang="en-US" smtClean="0"/>
              <a:t> quan, trao </a:t>
            </a:r>
            <a:r>
              <a:rPr lang="vi-VN" smtClean="0"/>
              <a:t>đổi</a:t>
            </a:r>
            <a:r>
              <a:rPr lang="en-US" smtClean="0"/>
              <a:t>, phi</a:t>
            </a:r>
            <a:r>
              <a:rPr lang="vi-VN" smtClean="0"/>
              <a:t>ếu</a:t>
            </a:r>
            <a:r>
              <a:rPr lang="en-US" smtClean="0"/>
              <a:t> kh</a:t>
            </a:r>
            <a:r>
              <a:rPr lang="vi-VN" smtClean="0"/>
              <a:t>ảo</a:t>
            </a:r>
            <a:r>
              <a:rPr lang="en-US" smtClean="0"/>
              <a:t> s</a:t>
            </a:r>
            <a:r>
              <a:rPr lang="vi-VN" smtClean="0"/>
              <a:t>át</a:t>
            </a:r>
            <a:r>
              <a:rPr lang="en-US" smtClean="0"/>
              <a:t>, không </a:t>
            </a:r>
            <a:r>
              <a:rPr lang="vi-VN" smtClean="0"/>
              <a:t>đơ</a:t>
            </a:r>
            <a:r>
              <a:rPr lang="en-US" smtClean="0"/>
              <a:t>n thu</a:t>
            </a:r>
            <a:r>
              <a:rPr lang="vi-VN" smtClean="0"/>
              <a:t>ần</a:t>
            </a:r>
            <a:r>
              <a:rPr lang="en-US" smtClean="0"/>
              <a:t> nghe b</a:t>
            </a:r>
            <a:r>
              <a:rPr lang="vi-VN" smtClean="0"/>
              <a:t>áo</a:t>
            </a:r>
            <a:r>
              <a:rPr lang="en-US" smtClean="0"/>
              <a:t> c</a:t>
            </a:r>
            <a:r>
              <a:rPr lang="vi-VN" smtClean="0"/>
              <a:t>áo</a:t>
            </a:r>
            <a:r>
              <a:rPr lang="en-US" smtClean="0"/>
              <a:t>.</a:t>
            </a:r>
          </a:p>
          <a:p>
            <a:pPr marL="0" indent="0" algn="just">
              <a:buNone/>
            </a:pPr>
            <a:r>
              <a:rPr lang="en-US" smtClean="0"/>
              <a:t>4. Th</a:t>
            </a:r>
            <a:r>
              <a:rPr lang="vi-VN" smtClean="0"/>
              <a:t>ời</a:t>
            </a:r>
            <a:r>
              <a:rPr lang="en-US" smtClean="0"/>
              <a:t> gian h</a:t>
            </a:r>
            <a:r>
              <a:rPr lang="vi-VN" smtClean="0"/>
              <a:t>ợp</a:t>
            </a:r>
            <a:r>
              <a:rPr lang="en-US" smtClean="0"/>
              <a:t> l</a:t>
            </a:r>
            <a:r>
              <a:rPr lang="vi-VN" smtClean="0"/>
              <a:t>ý</a:t>
            </a:r>
            <a:r>
              <a:rPr lang="en-US" smtClean="0"/>
              <a:t>: </a:t>
            </a:r>
          </a:p>
          <a:p>
            <a:pPr algn="just">
              <a:buFont typeface="Wingdings" pitchFamily="2" charset="2"/>
              <a:buChar char="Ø"/>
            </a:pPr>
            <a:r>
              <a:rPr lang="vi-VN" smtClean="0"/>
              <a:t>Ở</a:t>
            </a:r>
            <a:r>
              <a:rPr lang="en-US" smtClean="0"/>
              <a:t> </a:t>
            </a:r>
            <a:r>
              <a:rPr lang="vi-VN" smtClean="0"/>
              <a:t>địa</a:t>
            </a:r>
            <a:r>
              <a:rPr lang="en-US" smtClean="0"/>
              <a:t> ph</a:t>
            </a:r>
            <a:r>
              <a:rPr lang="vi-VN" smtClean="0"/>
              <a:t>ươ</a:t>
            </a:r>
            <a:r>
              <a:rPr lang="en-US" smtClean="0"/>
              <a:t>ng nên m</a:t>
            </a:r>
            <a:r>
              <a:rPr lang="vi-VN" smtClean="0"/>
              <a:t>ột</a:t>
            </a:r>
            <a:r>
              <a:rPr lang="en-US" smtClean="0"/>
              <a:t> bu</a:t>
            </a:r>
            <a:r>
              <a:rPr lang="vi-VN" smtClean="0"/>
              <a:t>ổi</a:t>
            </a:r>
            <a:r>
              <a:rPr lang="en-US" smtClean="0"/>
              <a:t>.</a:t>
            </a:r>
          </a:p>
        </p:txBody>
      </p:sp>
    </p:spTree>
    <p:extLst>
      <p:ext uri="{BB962C8B-B14F-4D97-AF65-F5344CB8AC3E}">
        <p14:creationId xmlns:p14="http://schemas.microsoft.com/office/powerpoint/2010/main" xmlns="" val="172587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800" smtClean="0">
                <a:latin typeface="Times New Roman" pitchFamily="18" charset="0"/>
                <a:cs typeface="Times New Roman" pitchFamily="18" charset="0"/>
              </a:rPr>
              <a:t>NĂM KINH </a:t>
            </a:r>
            <a:r>
              <a:rPr lang="en-US" sz="2800" dirty="0" smtClean="0">
                <a:latin typeface="Times New Roman" pitchFamily="18" charset="0"/>
                <a:cs typeface="Times New Roman" pitchFamily="18" charset="0"/>
              </a:rPr>
              <a:t>NGHI</a:t>
            </a:r>
            <a:r>
              <a:rPr lang="vi-VN" sz="2800" dirty="0" smtClean="0">
                <a:latin typeface="Times New Roman" pitchFamily="18" charset="0"/>
                <a:cs typeface="Times New Roman" pitchFamily="18" charset="0"/>
              </a:rPr>
              <a:t>ỆM</a:t>
            </a:r>
            <a:r>
              <a:rPr lang="en-US" sz="2800" dirty="0">
                <a:latin typeface="Times New Roman" pitchFamily="18" charset="0"/>
                <a:cs typeface="Times New Roman" pitchFamily="18" charset="0"/>
              </a:rPr>
              <a:t> TRONG </a:t>
            </a:r>
            <a:r>
              <a:rPr lang="en-US" sz="2800" dirty="0" smtClean="0">
                <a:latin typeface="Times New Roman" pitchFamily="18" charset="0"/>
                <a:cs typeface="Times New Roman" pitchFamily="18" charset="0"/>
              </a:rPr>
              <a:t>T</a:t>
            </a:r>
            <a:r>
              <a:rPr lang="vi-VN" sz="2800" dirty="0" smtClean="0">
                <a:latin typeface="Times New Roman" pitchFamily="18" charset="0"/>
                <a:cs typeface="Times New Roman" pitchFamily="18" charset="0"/>
              </a:rPr>
              <a:t>Ổ</a:t>
            </a:r>
            <a:r>
              <a:rPr lang="en-US" sz="2800" dirty="0" smtClean="0">
                <a:latin typeface="Times New Roman" pitchFamily="18" charset="0"/>
                <a:cs typeface="Times New Roman" pitchFamily="18" charset="0"/>
              </a:rPr>
              <a:t> CH</a:t>
            </a:r>
            <a:r>
              <a:rPr lang="vi-VN" sz="2800" dirty="0" smtClean="0">
                <a:latin typeface="Times New Roman" pitchFamily="18" charset="0"/>
                <a:cs typeface="Times New Roman" pitchFamily="18" charset="0"/>
              </a:rPr>
              <a:t>ỨC</a:t>
            </a:r>
            <a:r>
              <a:rPr lang="en-US" sz="2800" dirty="0" smtClean="0">
                <a:latin typeface="Times New Roman" pitchFamily="18" charset="0"/>
                <a:cs typeface="Times New Roman" pitchFamily="18" charset="0"/>
              </a:rPr>
              <a:t> TH</a:t>
            </a:r>
            <a:r>
              <a:rPr lang="vi-VN" sz="2800" dirty="0" smtClean="0">
                <a:latin typeface="Times New Roman" pitchFamily="18" charset="0"/>
                <a:cs typeface="Times New Roman" pitchFamily="18" charset="0"/>
              </a:rPr>
              <a:t>ỰC</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HI</a:t>
            </a:r>
            <a:r>
              <a:rPr lang="vi-VN" sz="2800" dirty="0">
                <a:latin typeface="Times New Roman" pitchFamily="18" charset="0"/>
                <a:cs typeface="Times New Roman" pitchFamily="18" charset="0"/>
              </a:rPr>
              <a:t>ỆN</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29200"/>
          </a:xfrm>
        </p:spPr>
        <p:style>
          <a:lnRef idx="3">
            <a:schemeClr val="lt1"/>
          </a:lnRef>
          <a:fillRef idx="1">
            <a:schemeClr val="accent1"/>
          </a:fillRef>
          <a:effectRef idx="1">
            <a:schemeClr val="accent1"/>
          </a:effectRef>
          <a:fontRef idx="minor">
            <a:schemeClr val="lt1"/>
          </a:fontRef>
        </p:style>
        <p:txBody>
          <a:bodyPr>
            <a:normAutofit fontScale="77500" lnSpcReduction="20000"/>
          </a:bodyPr>
          <a:lstStyle/>
          <a:p>
            <a:pPr marL="514350" indent="-514350" algn="just">
              <a:buFont typeface="+mj-lt"/>
              <a:buAutoNum type="arabicPeriod"/>
            </a:pPr>
            <a:r>
              <a:rPr lang="en-US" smtClean="0"/>
              <a:t>Rõ</a:t>
            </a:r>
            <a:r>
              <a:rPr lang="vi-VN" smtClean="0"/>
              <a:t>̃</a:t>
            </a:r>
            <a:r>
              <a:rPr lang="en-US" smtClean="0"/>
              <a:t> </a:t>
            </a:r>
            <a:r>
              <a:rPr lang="en-US" dirty="0" smtClean="0"/>
              <a:t>n</a:t>
            </a:r>
            <a:r>
              <a:rPr lang="vi-VN" dirty="0" smtClean="0"/>
              <a:t>ội</a:t>
            </a:r>
            <a:r>
              <a:rPr lang="en-US" dirty="0" smtClean="0"/>
              <a:t> dung </a:t>
            </a:r>
            <a:r>
              <a:rPr lang="en-US" dirty="0" err="1" smtClean="0"/>
              <a:t>ch</a:t>
            </a:r>
            <a:r>
              <a:rPr lang="vi-VN" dirty="0" smtClean="0"/>
              <a:t>ủ</a:t>
            </a:r>
            <a:r>
              <a:rPr lang="en-US" dirty="0"/>
              <a:t> </a:t>
            </a:r>
            <a:r>
              <a:rPr lang="en-US" dirty="0" err="1" smtClean="0"/>
              <a:t>tr</a:t>
            </a:r>
            <a:r>
              <a:rPr lang="vi-VN" dirty="0" smtClean="0"/>
              <a:t>ì</a:t>
            </a:r>
            <a:r>
              <a:rPr lang="en-US" dirty="0" smtClean="0"/>
              <a:t>, r</a:t>
            </a:r>
            <a:r>
              <a:rPr lang="vi-VN" dirty="0" smtClean="0"/>
              <a:t>õ</a:t>
            </a:r>
            <a:r>
              <a:rPr lang="en-US" dirty="0"/>
              <a:t> </a:t>
            </a:r>
            <a:r>
              <a:rPr lang="en-US" dirty="0" smtClean="0"/>
              <a:t>n</a:t>
            </a:r>
            <a:r>
              <a:rPr lang="vi-VN" dirty="0" smtClean="0"/>
              <a:t>ội</a:t>
            </a:r>
            <a:r>
              <a:rPr lang="en-US" dirty="0"/>
              <a:t> dung </a:t>
            </a:r>
            <a:r>
              <a:rPr lang="en-US" dirty="0" err="1" smtClean="0"/>
              <a:t>ph</a:t>
            </a:r>
            <a:r>
              <a:rPr lang="vi-VN" dirty="0" smtClean="0"/>
              <a:t>ố</a:t>
            </a:r>
            <a:r>
              <a:rPr lang="en-US" dirty="0" smtClean="0"/>
              <a:t>i h</a:t>
            </a:r>
            <a:r>
              <a:rPr lang="vi-VN" dirty="0" smtClean="0"/>
              <a:t>ợp</a:t>
            </a:r>
            <a:r>
              <a:rPr lang="en-US" dirty="0" smtClean="0"/>
              <a:t>, </a:t>
            </a:r>
            <a:r>
              <a:rPr lang="en-US" dirty="0" err="1" smtClean="0"/>
              <a:t>ch</a:t>
            </a:r>
            <a:r>
              <a:rPr lang="vi-VN" dirty="0" smtClean="0"/>
              <a:t>ọn</a:t>
            </a:r>
            <a:r>
              <a:rPr lang="en-US" dirty="0" smtClean="0"/>
              <a:t> c</a:t>
            </a:r>
            <a:r>
              <a:rPr lang="vi-VN" dirty="0" smtClean="0"/>
              <a:t>án</a:t>
            </a:r>
            <a:r>
              <a:rPr lang="en-US" dirty="0"/>
              <a:t> </a:t>
            </a:r>
            <a:r>
              <a:rPr lang="en-US" dirty="0" smtClean="0"/>
              <a:t>b</a:t>
            </a:r>
            <a:r>
              <a:rPr lang="vi-VN" dirty="0" smtClean="0"/>
              <a:t>ộ</a:t>
            </a:r>
            <a:r>
              <a:rPr lang="en-US" dirty="0"/>
              <a:t> </a:t>
            </a:r>
            <a:r>
              <a:rPr lang="en-US" dirty="0" err="1" smtClean="0"/>
              <a:t>chuyên</a:t>
            </a:r>
            <a:r>
              <a:rPr lang="en-US" dirty="0" smtClean="0"/>
              <a:t> </a:t>
            </a:r>
            <a:r>
              <a:rPr lang="en-US" dirty="0" err="1" smtClean="0"/>
              <a:t>gia</a:t>
            </a:r>
            <a:r>
              <a:rPr lang="en-US" dirty="0"/>
              <a:t> </a:t>
            </a:r>
            <a:r>
              <a:rPr lang="en-US" dirty="0" smtClean="0"/>
              <a:t>h</a:t>
            </a:r>
            <a:r>
              <a:rPr lang="vi-VN" dirty="0" smtClean="0"/>
              <a:t>ỗ</a:t>
            </a:r>
            <a:r>
              <a:rPr lang="en-US" dirty="0" smtClean="0"/>
              <a:t> </a:t>
            </a:r>
            <a:r>
              <a:rPr lang="en-US" dirty="0" err="1" smtClean="0"/>
              <a:t>tr</a:t>
            </a:r>
            <a:r>
              <a:rPr lang="vi-VN" dirty="0" smtClean="0"/>
              <a:t>ợ</a:t>
            </a:r>
            <a:r>
              <a:rPr lang="en-US" dirty="0" smtClean="0"/>
              <a:t> </a:t>
            </a:r>
            <a:r>
              <a:rPr lang="en-US" dirty="0" err="1" smtClean="0"/>
              <a:t>tham</a:t>
            </a:r>
            <a:r>
              <a:rPr lang="en-US" dirty="0" smtClean="0"/>
              <a:t> </a:t>
            </a:r>
            <a:r>
              <a:rPr lang="en-US" dirty="0" err="1" smtClean="0"/>
              <a:t>gia</a:t>
            </a:r>
            <a:r>
              <a:rPr lang="en-US" dirty="0" smtClean="0"/>
              <a:t> </a:t>
            </a:r>
            <a:r>
              <a:rPr lang="vi-VN" dirty="0" smtClean="0"/>
              <a:t>ý</a:t>
            </a:r>
            <a:r>
              <a:rPr lang="en-US" dirty="0"/>
              <a:t> </a:t>
            </a:r>
            <a:r>
              <a:rPr lang="en-US" err="1" smtClean="0"/>
              <a:t>ki</a:t>
            </a:r>
            <a:r>
              <a:rPr lang="vi-VN" smtClean="0"/>
              <a:t>ến</a:t>
            </a:r>
            <a:r>
              <a:rPr lang="en-US" smtClean="0"/>
              <a:t>.</a:t>
            </a:r>
            <a:endParaRPr lang="en-US" dirty="0" smtClean="0"/>
          </a:p>
          <a:p>
            <a:pPr marL="514350" indent="-514350" algn="just">
              <a:buFont typeface="+mj-lt"/>
              <a:buAutoNum type="arabicPeriod"/>
            </a:pPr>
            <a:r>
              <a:rPr lang="en-US" dirty="0" smtClean="0"/>
              <a:t>K</a:t>
            </a:r>
            <a:r>
              <a:rPr lang="vi-VN" dirty="0" smtClean="0"/>
              <a:t>ết</a:t>
            </a:r>
            <a:r>
              <a:rPr lang="en-US" dirty="0" smtClean="0"/>
              <a:t> h</a:t>
            </a:r>
            <a:r>
              <a:rPr lang="vi-VN" dirty="0" smtClean="0"/>
              <a:t>ợp</a:t>
            </a:r>
            <a:r>
              <a:rPr lang="en-US" dirty="0"/>
              <a:t> </a:t>
            </a:r>
            <a:r>
              <a:rPr lang="en-US" dirty="0" err="1" smtClean="0"/>
              <a:t>liên</a:t>
            </a:r>
            <a:r>
              <a:rPr lang="en-US" dirty="0"/>
              <a:t> </a:t>
            </a:r>
            <a:r>
              <a:rPr lang="en-US" dirty="0" err="1" smtClean="0"/>
              <a:t>thông</a:t>
            </a:r>
            <a:r>
              <a:rPr lang="en-US" dirty="0" smtClean="0"/>
              <a:t> </a:t>
            </a:r>
            <a:r>
              <a:rPr lang="en-US" dirty="0"/>
              <a:t>3 </a:t>
            </a:r>
            <a:r>
              <a:rPr lang="en-US" dirty="0" err="1" smtClean="0"/>
              <a:t>nhi</a:t>
            </a:r>
            <a:r>
              <a:rPr lang="vi-VN" dirty="0" smtClean="0"/>
              <a:t>ệm</a:t>
            </a:r>
            <a:r>
              <a:rPr lang="en-US" dirty="0" smtClean="0"/>
              <a:t> v</a:t>
            </a:r>
            <a:r>
              <a:rPr lang="vi-VN" dirty="0" smtClean="0"/>
              <a:t>ụ</a:t>
            </a:r>
            <a:r>
              <a:rPr lang="en-US" dirty="0" smtClean="0"/>
              <a:t>: </a:t>
            </a:r>
            <a:r>
              <a:rPr lang="en-US" dirty="0" err="1" smtClean="0"/>
              <a:t>Gi</a:t>
            </a:r>
            <a:r>
              <a:rPr lang="vi-VN" dirty="0" smtClean="0"/>
              <a:t>ám</a:t>
            </a:r>
            <a:r>
              <a:rPr lang="en-US" dirty="0" smtClean="0"/>
              <a:t> s</a:t>
            </a:r>
            <a:r>
              <a:rPr lang="vi-VN" dirty="0" smtClean="0"/>
              <a:t>át</a:t>
            </a:r>
            <a:r>
              <a:rPr lang="en-US" dirty="0" smtClean="0"/>
              <a:t>, </a:t>
            </a:r>
            <a:r>
              <a:rPr lang="en-US" dirty="0" err="1" smtClean="0"/>
              <a:t>ph</a:t>
            </a:r>
            <a:r>
              <a:rPr lang="vi-VN" dirty="0" smtClean="0"/>
              <a:t>ản</a:t>
            </a:r>
            <a:r>
              <a:rPr lang="en-US" dirty="0"/>
              <a:t> </a:t>
            </a:r>
            <a:r>
              <a:rPr lang="en-US" dirty="0" smtClean="0"/>
              <a:t>bi</a:t>
            </a:r>
            <a:r>
              <a:rPr lang="vi-VN" dirty="0" smtClean="0"/>
              <a:t>ện</a:t>
            </a:r>
            <a:r>
              <a:rPr lang="en-US" dirty="0"/>
              <a:t>, </a:t>
            </a:r>
            <a:r>
              <a:rPr lang="en-US" dirty="0" smtClean="0"/>
              <a:t>g</a:t>
            </a:r>
            <a:r>
              <a:rPr lang="vi-VN" dirty="0" smtClean="0"/>
              <a:t>óp</a:t>
            </a:r>
            <a:r>
              <a:rPr lang="en-US" dirty="0" smtClean="0"/>
              <a:t> </a:t>
            </a:r>
            <a:r>
              <a:rPr lang="vi-VN" dirty="0" smtClean="0"/>
              <a:t>ý</a:t>
            </a:r>
            <a:r>
              <a:rPr lang="en-US" dirty="0"/>
              <a:t> </a:t>
            </a:r>
            <a:r>
              <a:rPr lang="en-US" dirty="0" err="1" smtClean="0"/>
              <a:t>xây</a:t>
            </a:r>
            <a:r>
              <a:rPr lang="en-US" dirty="0" smtClean="0"/>
              <a:t> d</a:t>
            </a:r>
            <a:r>
              <a:rPr lang="vi-VN" dirty="0" smtClean="0"/>
              <a:t>ựng</a:t>
            </a:r>
            <a:r>
              <a:rPr lang="en-US" dirty="0"/>
              <a:t> </a:t>
            </a:r>
            <a:r>
              <a:rPr lang="en-US" dirty="0" smtClean="0"/>
              <a:t>Đ</a:t>
            </a:r>
            <a:r>
              <a:rPr lang="vi-VN" dirty="0" smtClean="0"/>
              <a:t>ảng</a:t>
            </a:r>
            <a:r>
              <a:rPr lang="en-US" dirty="0"/>
              <a:t>, </a:t>
            </a:r>
            <a:r>
              <a:rPr lang="en-US" dirty="0" err="1" smtClean="0"/>
              <a:t>xây</a:t>
            </a:r>
            <a:r>
              <a:rPr lang="en-US" dirty="0" smtClean="0"/>
              <a:t> d</a:t>
            </a:r>
            <a:r>
              <a:rPr lang="vi-VN" dirty="0" smtClean="0"/>
              <a:t>ựng</a:t>
            </a:r>
            <a:r>
              <a:rPr lang="en-US" dirty="0" smtClean="0"/>
              <a:t> </a:t>
            </a:r>
            <a:r>
              <a:rPr lang="en-US" dirty="0" err="1" smtClean="0"/>
              <a:t>ch</a:t>
            </a:r>
            <a:r>
              <a:rPr lang="vi-VN" dirty="0" smtClean="0"/>
              <a:t>ín</a:t>
            </a:r>
            <a:r>
              <a:rPr lang="en-US" dirty="0"/>
              <a:t>h </a:t>
            </a:r>
            <a:r>
              <a:rPr lang="en-US" dirty="0" err="1" smtClean="0"/>
              <a:t>quy</a:t>
            </a:r>
            <a:r>
              <a:rPr lang="vi-VN" smtClean="0"/>
              <a:t>ền</a:t>
            </a:r>
            <a:r>
              <a:rPr lang="en-US" smtClean="0"/>
              <a:t>.</a:t>
            </a:r>
          </a:p>
          <a:p>
            <a:pPr marL="514350" indent="-514350" algn="just">
              <a:buFont typeface="+mj-lt"/>
              <a:buAutoNum type="arabicPeriod"/>
            </a:pPr>
            <a:r>
              <a:rPr lang="en-US" smtClean="0"/>
              <a:t>T</a:t>
            </a:r>
            <a:r>
              <a:rPr lang="vi-VN" smtClean="0"/>
              <a:t>ổ</a:t>
            </a:r>
            <a:r>
              <a:rPr lang="en-US" smtClean="0"/>
              <a:t> ch</a:t>
            </a:r>
            <a:r>
              <a:rPr lang="vi-VN" smtClean="0"/>
              <a:t>ức</a:t>
            </a:r>
            <a:r>
              <a:rPr lang="en-US" smtClean="0"/>
              <a:t> </a:t>
            </a:r>
            <a:r>
              <a:rPr lang="vi-VN" smtClean="0"/>
              <a:t>đ</a:t>
            </a:r>
            <a:r>
              <a:rPr lang="en-US" smtClean="0"/>
              <a:t>o</a:t>
            </a:r>
            <a:r>
              <a:rPr lang="vi-VN" smtClean="0"/>
              <a:t>àn</a:t>
            </a:r>
            <a:r>
              <a:rPr lang="en-US" smtClean="0"/>
              <a:t> gi</a:t>
            </a:r>
            <a:r>
              <a:rPr lang="vi-VN" smtClean="0"/>
              <a:t>ám</a:t>
            </a:r>
            <a:r>
              <a:rPr lang="en-US" smtClean="0"/>
              <a:t> s</a:t>
            </a:r>
            <a:r>
              <a:rPr lang="vi-VN" smtClean="0"/>
              <a:t>át</a:t>
            </a:r>
            <a:r>
              <a:rPr lang="en-US" smtClean="0"/>
              <a:t> nên h</a:t>
            </a:r>
            <a:r>
              <a:rPr lang="vi-VN" smtClean="0"/>
              <a:t>ợp</a:t>
            </a:r>
            <a:r>
              <a:rPr lang="en-US" smtClean="0"/>
              <a:t> l</a:t>
            </a:r>
            <a:r>
              <a:rPr lang="vi-VN" smtClean="0"/>
              <a:t>ý</a:t>
            </a:r>
            <a:r>
              <a:rPr lang="en-US" smtClean="0"/>
              <a:t> không nên nhi</a:t>
            </a:r>
            <a:r>
              <a:rPr lang="vi-VN" smtClean="0"/>
              <a:t>ều</a:t>
            </a:r>
            <a:r>
              <a:rPr lang="en-US" smtClean="0"/>
              <a:t> </a:t>
            </a:r>
            <a:r>
              <a:rPr lang="vi-VN" smtClean="0"/>
              <a:t>đoàn</a:t>
            </a:r>
            <a:r>
              <a:rPr lang="en-US" smtClean="0"/>
              <a:t> trong m</a:t>
            </a:r>
            <a:r>
              <a:rPr lang="vi-VN" smtClean="0"/>
              <a:t>ột</a:t>
            </a:r>
            <a:r>
              <a:rPr lang="en-US" smtClean="0"/>
              <a:t> th</a:t>
            </a:r>
            <a:r>
              <a:rPr lang="vi-VN" smtClean="0"/>
              <a:t>ời</a:t>
            </a:r>
            <a:r>
              <a:rPr lang="en-US" smtClean="0"/>
              <a:t> gian </a:t>
            </a:r>
            <a:r>
              <a:rPr lang="vi-VN" smtClean="0"/>
              <a:t>địa</a:t>
            </a:r>
            <a:r>
              <a:rPr lang="en-US" smtClean="0"/>
              <a:t> </a:t>
            </a:r>
            <a:r>
              <a:rPr lang="vi-VN" smtClean="0"/>
              <a:t>đ</a:t>
            </a:r>
            <a:r>
              <a:rPr lang="en-US" smtClean="0"/>
              <a:t>i</a:t>
            </a:r>
            <a:r>
              <a:rPr lang="vi-VN" smtClean="0"/>
              <a:t>ểm</a:t>
            </a:r>
            <a:r>
              <a:rPr lang="en-US" smtClean="0"/>
              <a:t>, t</a:t>
            </a:r>
            <a:r>
              <a:rPr lang="vi-VN" smtClean="0"/>
              <a:t>ă</a:t>
            </a:r>
            <a:r>
              <a:rPr lang="en-US" smtClean="0"/>
              <a:t>ng gi</a:t>
            </a:r>
            <a:r>
              <a:rPr lang="vi-VN" smtClean="0"/>
              <a:t>ám</a:t>
            </a:r>
            <a:r>
              <a:rPr lang="en-US" smtClean="0"/>
              <a:t> s</a:t>
            </a:r>
            <a:r>
              <a:rPr lang="vi-VN" smtClean="0"/>
              <a:t>át</a:t>
            </a:r>
            <a:r>
              <a:rPr lang="en-US" smtClean="0"/>
              <a:t> v</a:t>
            </a:r>
            <a:r>
              <a:rPr lang="vi-VN" smtClean="0"/>
              <a:t>ụ</a:t>
            </a:r>
            <a:r>
              <a:rPr lang="en-US" smtClean="0"/>
              <a:t> vi</a:t>
            </a:r>
            <a:r>
              <a:rPr lang="vi-VN" smtClean="0"/>
              <a:t>ệc</a:t>
            </a:r>
            <a:r>
              <a:rPr lang="en-US" smtClean="0"/>
              <a:t> qua gi</a:t>
            </a:r>
            <a:r>
              <a:rPr lang="vi-VN" smtClean="0"/>
              <a:t>á</a:t>
            </a:r>
            <a:r>
              <a:rPr lang="en-US" smtClean="0"/>
              <a:t>m s</a:t>
            </a:r>
            <a:r>
              <a:rPr lang="vi-VN" smtClean="0"/>
              <a:t>át</a:t>
            </a:r>
            <a:r>
              <a:rPr lang="en-US" smtClean="0"/>
              <a:t> gi</a:t>
            </a:r>
            <a:r>
              <a:rPr lang="vi-VN" smtClean="0"/>
              <a:t>ải</a:t>
            </a:r>
            <a:r>
              <a:rPr lang="en-US" smtClean="0"/>
              <a:t> quy</a:t>
            </a:r>
            <a:r>
              <a:rPr lang="vi-VN" smtClean="0"/>
              <a:t>ết</a:t>
            </a:r>
            <a:r>
              <a:rPr lang="en-US" smtClean="0"/>
              <a:t> </a:t>
            </a:r>
            <a:r>
              <a:rPr lang="vi-VN" smtClean="0"/>
              <a:t>đơ</a:t>
            </a:r>
            <a:r>
              <a:rPr lang="en-US" smtClean="0"/>
              <a:t>n th</a:t>
            </a:r>
            <a:r>
              <a:rPr lang="vi-VN" smtClean="0"/>
              <a:t>ư</a:t>
            </a:r>
            <a:r>
              <a:rPr lang="en-US" smtClean="0"/>
              <a:t> khi</a:t>
            </a:r>
            <a:r>
              <a:rPr lang="vi-VN" smtClean="0"/>
              <a:t>ếu</a:t>
            </a:r>
            <a:r>
              <a:rPr lang="en-US" smtClean="0"/>
              <a:t> n</a:t>
            </a:r>
            <a:r>
              <a:rPr lang="vi-VN" smtClean="0"/>
              <a:t>ại</a:t>
            </a:r>
            <a:r>
              <a:rPr lang="en-US" smtClean="0"/>
              <a:t>, t</a:t>
            </a:r>
            <a:r>
              <a:rPr lang="vi-VN" smtClean="0"/>
              <a:t>ố</a:t>
            </a:r>
            <a:r>
              <a:rPr lang="en-US" smtClean="0"/>
              <a:t> c</a:t>
            </a:r>
            <a:r>
              <a:rPr lang="vi-VN" smtClean="0"/>
              <a:t>áo</a:t>
            </a:r>
            <a:r>
              <a:rPr lang="en-US" smtClean="0"/>
              <a:t>, công khai k</a:t>
            </a:r>
            <a:r>
              <a:rPr lang="vi-VN" smtClean="0"/>
              <a:t>ết</a:t>
            </a:r>
            <a:r>
              <a:rPr lang="en-US" smtClean="0"/>
              <a:t> lu</a:t>
            </a:r>
            <a:r>
              <a:rPr lang="vi-VN" smtClean="0"/>
              <a:t>ậ</a:t>
            </a:r>
            <a:r>
              <a:rPr lang="en-US" smtClean="0"/>
              <a:t>n thanh tra, t</a:t>
            </a:r>
            <a:r>
              <a:rPr lang="vi-VN" smtClean="0"/>
              <a:t>ín</a:t>
            </a:r>
            <a:r>
              <a:rPr lang="en-US" smtClean="0"/>
              <a:t>h kh</a:t>
            </a:r>
            <a:r>
              <a:rPr lang="vi-VN" smtClean="0"/>
              <a:t>ách</a:t>
            </a:r>
            <a:r>
              <a:rPr lang="en-US" smtClean="0"/>
              <a:t> quan c</a:t>
            </a:r>
            <a:r>
              <a:rPr lang="vi-VN" smtClean="0"/>
              <a:t>ủa</a:t>
            </a:r>
            <a:r>
              <a:rPr lang="en-US" smtClean="0"/>
              <a:t> c</a:t>
            </a:r>
            <a:r>
              <a:rPr lang="vi-VN" smtClean="0"/>
              <a:t>ác</a:t>
            </a:r>
            <a:r>
              <a:rPr lang="en-US" smtClean="0"/>
              <a:t> ch</a:t>
            </a:r>
            <a:r>
              <a:rPr lang="vi-VN" smtClean="0"/>
              <a:t>ỉ</a:t>
            </a:r>
            <a:r>
              <a:rPr lang="en-US" smtClean="0"/>
              <a:t> s</a:t>
            </a:r>
            <a:r>
              <a:rPr lang="vi-VN" smtClean="0"/>
              <a:t>ố</a:t>
            </a:r>
            <a:r>
              <a:rPr lang="en-US" smtClean="0"/>
              <a:t> h</a:t>
            </a:r>
            <a:r>
              <a:rPr lang="vi-VN" smtClean="0"/>
              <a:t>ài</a:t>
            </a:r>
            <a:r>
              <a:rPr lang="en-US" smtClean="0"/>
              <a:t> l</a:t>
            </a:r>
            <a:r>
              <a:rPr lang="vi-VN" smtClean="0"/>
              <a:t>òn</a:t>
            </a:r>
            <a:r>
              <a:rPr lang="en-US" smtClean="0"/>
              <a:t>g; v</a:t>
            </a:r>
            <a:r>
              <a:rPr lang="vi-VN" smtClean="0"/>
              <a:t>ấn</a:t>
            </a:r>
            <a:r>
              <a:rPr lang="en-US" smtClean="0"/>
              <a:t> </a:t>
            </a:r>
            <a:r>
              <a:rPr lang="vi-VN" smtClean="0"/>
              <a:t>đề</a:t>
            </a:r>
            <a:r>
              <a:rPr lang="en-US" smtClean="0"/>
              <a:t> b</a:t>
            </a:r>
            <a:r>
              <a:rPr lang="vi-VN" smtClean="0"/>
              <a:t>áo</a:t>
            </a:r>
            <a:r>
              <a:rPr lang="en-US" smtClean="0"/>
              <a:t> ch</a:t>
            </a:r>
            <a:r>
              <a:rPr lang="vi-VN" smtClean="0"/>
              <a:t>í</a:t>
            </a:r>
            <a:r>
              <a:rPr lang="en-US" smtClean="0"/>
              <a:t> d</a:t>
            </a:r>
            <a:r>
              <a:rPr lang="vi-VN" smtClean="0"/>
              <a:t>ư</a:t>
            </a:r>
            <a:r>
              <a:rPr lang="en-US" smtClean="0"/>
              <a:t> lu</a:t>
            </a:r>
            <a:r>
              <a:rPr lang="vi-VN" smtClean="0"/>
              <a:t>ận</a:t>
            </a:r>
            <a:r>
              <a:rPr lang="en-US" smtClean="0"/>
              <a:t> </a:t>
            </a:r>
            <a:r>
              <a:rPr lang="vi-VN" smtClean="0"/>
              <a:t>đ</a:t>
            </a:r>
            <a:r>
              <a:rPr lang="en-US" smtClean="0"/>
              <a:t>ang quan tâm.</a:t>
            </a:r>
          </a:p>
          <a:p>
            <a:pPr marL="514350" indent="-514350" algn="just">
              <a:buFont typeface="+mj-lt"/>
              <a:buAutoNum type="arabicPeriod"/>
            </a:pPr>
            <a:r>
              <a:rPr lang="en-US" smtClean="0"/>
              <a:t>Công khai gi</a:t>
            </a:r>
            <a:r>
              <a:rPr lang="vi-VN" smtClean="0"/>
              <a:t>ám</a:t>
            </a:r>
            <a:r>
              <a:rPr lang="en-US" smtClean="0"/>
              <a:t> s</a:t>
            </a:r>
            <a:r>
              <a:rPr lang="vi-VN" smtClean="0"/>
              <a:t>át</a:t>
            </a:r>
            <a:r>
              <a:rPr lang="en-US" smtClean="0"/>
              <a:t> v</a:t>
            </a:r>
            <a:r>
              <a:rPr lang="vi-VN" smtClean="0"/>
              <a:t>à</a:t>
            </a:r>
            <a:r>
              <a:rPr lang="en-US" smtClean="0"/>
              <a:t> PBXH, ph</a:t>
            </a:r>
            <a:r>
              <a:rPr lang="vi-VN" smtClean="0"/>
              <a:t>ố</a:t>
            </a:r>
            <a:r>
              <a:rPr lang="en-US" smtClean="0"/>
              <a:t>i h</a:t>
            </a:r>
            <a:r>
              <a:rPr lang="vi-VN" smtClean="0"/>
              <a:t>ợp</a:t>
            </a:r>
            <a:r>
              <a:rPr lang="en-US" smtClean="0"/>
              <a:t> ch</a:t>
            </a:r>
            <a:r>
              <a:rPr lang="vi-VN" smtClean="0"/>
              <a:t>ặt</a:t>
            </a:r>
            <a:r>
              <a:rPr lang="en-US" smtClean="0"/>
              <a:t> ch</a:t>
            </a:r>
            <a:r>
              <a:rPr lang="vi-VN" smtClean="0"/>
              <a:t>ẽ</a:t>
            </a:r>
            <a:r>
              <a:rPr lang="en-US" smtClean="0"/>
              <a:t> v</a:t>
            </a:r>
            <a:r>
              <a:rPr lang="vi-VN" smtClean="0"/>
              <a:t>ới</a:t>
            </a:r>
            <a:r>
              <a:rPr lang="en-US" smtClean="0"/>
              <a:t> b</a:t>
            </a:r>
            <a:r>
              <a:rPr lang="vi-VN" smtClean="0"/>
              <a:t>áo</a:t>
            </a:r>
            <a:r>
              <a:rPr lang="en-US" smtClean="0"/>
              <a:t>, </a:t>
            </a:r>
            <a:r>
              <a:rPr lang="vi-VN" smtClean="0"/>
              <a:t>đài</a:t>
            </a:r>
            <a:r>
              <a:rPr lang="en-US" smtClean="0"/>
              <a:t> c</a:t>
            </a:r>
            <a:r>
              <a:rPr lang="vi-VN" smtClean="0"/>
              <a:t>ơ</a:t>
            </a:r>
            <a:r>
              <a:rPr lang="en-US" smtClean="0"/>
              <a:t> quan truy</a:t>
            </a:r>
            <a:r>
              <a:rPr lang="vi-VN" smtClean="0"/>
              <a:t>ền</a:t>
            </a:r>
            <a:r>
              <a:rPr lang="en-US" smtClean="0"/>
              <a:t> thông tuyên truy</a:t>
            </a:r>
            <a:r>
              <a:rPr lang="vi-VN" smtClean="0"/>
              <a:t>ền</a:t>
            </a:r>
            <a:r>
              <a:rPr lang="en-US" smtClean="0"/>
              <a:t> v</a:t>
            </a:r>
            <a:r>
              <a:rPr lang="vi-VN" smtClean="0"/>
              <a:t>à</a:t>
            </a:r>
            <a:r>
              <a:rPr lang="en-US" smtClean="0"/>
              <a:t> gi</a:t>
            </a:r>
            <a:r>
              <a:rPr lang="vi-VN" smtClean="0"/>
              <a:t>ám</a:t>
            </a:r>
            <a:r>
              <a:rPr lang="en-US" smtClean="0"/>
              <a:t> s</a:t>
            </a:r>
            <a:r>
              <a:rPr lang="vi-VN" smtClean="0"/>
              <a:t>át</a:t>
            </a:r>
            <a:r>
              <a:rPr lang="en-US" smtClean="0"/>
              <a:t> th</a:t>
            </a:r>
            <a:r>
              <a:rPr lang="vi-VN" smtClean="0"/>
              <a:t>ự</a:t>
            </a:r>
            <a:r>
              <a:rPr lang="en-US" smtClean="0"/>
              <a:t>c hi</a:t>
            </a:r>
            <a:r>
              <a:rPr lang="vi-VN" smtClean="0"/>
              <a:t>ện</a:t>
            </a:r>
            <a:r>
              <a:rPr lang="en-US" smtClean="0"/>
              <a:t> ki</a:t>
            </a:r>
            <a:r>
              <a:rPr lang="vi-VN" smtClean="0"/>
              <a:t>ến</a:t>
            </a:r>
            <a:r>
              <a:rPr lang="en-US" smtClean="0"/>
              <a:t> ngh</a:t>
            </a:r>
            <a:r>
              <a:rPr lang="vi-VN" smtClean="0"/>
              <a:t>ị</a:t>
            </a:r>
            <a:r>
              <a:rPr lang="en-US" smtClean="0"/>
              <a:t>.</a:t>
            </a:r>
          </a:p>
          <a:p>
            <a:pPr marL="514350" indent="-514350" algn="just">
              <a:buFont typeface="+mj-lt"/>
              <a:buAutoNum type="arabicPeriod"/>
            </a:pPr>
            <a:r>
              <a:rPr lang="en-US" smtClean="0"/>
              <a:t>T</a:t>
            </a:r>
            <a:r>
              <a:rPr lang="vi-VN" smtClean="0"/>
              <a:t>ổng</a:t>
            </a:r>
            <a:r>
              <a:rPr lang="en-US" smtClean="0"/>
              <a:t> h</a:t>
            </a:r>
            <a:r>
              <a:rPr lang="vi-VN" smtClean="0"/>
              <a:t>ợp</a:t>
            </a:r>
            <a:r>
              <a:rPr lang="en-US" smtClean="0"/>
              <a:t> nhanh thông tin, b</a:t>
            </a:r>
            <a:r>
              <a:rPr lang="vi-VN" smtClean="0"/>
              <a:t>áo</a:t>
            </a:r>
            <a:r>
              <a:rPr lang="en-US" smtClean="0"/>
              <a:t> c</a:t>
            </a:r>
            <a:r>
              <a:rPr lang="vi-VN" smtClean="0"/>
              <a:t>áo</a:t>
            </a:r>
            <a:r>
              <a:rPr lang="en-US" smtClean="0"/>
              <a:t> tham m</a:t>
            </a:r>
            <a:r>
              <a:rPr lang="vi-VN" smtClean="0"/>
              <a:t>ư</a:t>
            </a:r>
            <a:r>
              <a:rPr lang="en-US" smtClean="0"/>
              <a:t>u </a:t>
            </a:r>
            <a:r>
              <a:rPr lang="vi-VN" smtClean="0"/>
              <a:t>đề</a:t>
            </a:r>
            <a:r>
              <a:rPr lang="en-US" smtClean="0"/>
              <a:t> xu</a:t>
            </a:r>
            <a:r>
              <a:rPr lang="vi-VN" smtClean="0"/>
              <a:t>ất</a:t>
            </a:r>
            <a:r>
              <a:rPr lang="en-US" smtClean="0"/>
              <a:t> k</a:t>
            </a:r>
            <a:r>
              <a:rPr lang="vi-VN" smtClean="0"/>
              <a:t>ịp</a:t>
            </a:r>
            <a:r>
              <a:rPr lang="en-US" smtClean="0"/>
              <a:t> th</a:t>
            </a:r>
            <a:r>
              <a:rPr lang="vi-VN" smtClean="0"/>
              <a:t>ời</a:t>
            </a:r>
            <a:r>
              <a:rPr lang="en-US" smtClean="0"/>
              <a:t>.</a:t>
            </a:r>
          </a:p>
        </p:txBody>
      </p:sp>
    </p:spTree>
    <p:extLst>
      <p:ext uri="{BB962C8B-B14F-4D97-AF65-F5344CB8AC3E}">
        <p14:creationId xmlns:p14="http://schemas.microsoft.com/office/powerpoint/2010/main" xmlns="" val="2370871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style>
          <a:lnRef idx="3">
            <a:schemeClr val="lt1"/>
          </a:lnRef>
          <a:fillRef idx="1">
            <a:schemeClr val="accent2"/>
          </a:fillRef>
          <a:effectRef idx="1">
            <a:schemeClr val="accent2"/>
          </a:effectRef>
          <a:fontRef idx="minor">
            <a:schemeClr val="lt1"/>
          </a:fontRef>
        </p:style>
        <p:txBody>
          <a:bodyPr>
            <a:noAutofit/>
          </a:bodyPr>
          <a:lstStyle/>
          <a:p>
            <a:r>
              <a:rPr lang="en-US" sz="2600" smtClean="0">
                <a:latin typeface="Times New Roman" pitchFamily="18" charset="0"/>
                <a:cs typeface="Times New Roman" pitchFamily="18" charset="0"/>
              </a:rPr>
              <a:t>4. TH</a:t>
            </a:r>
            <a:r>
              <a:rPr lang="vi-VN" sz="2600" smtClean="0">
                <a:latin typeface="Times New Roman" pitchFamily="18" charset="0"/>
                <a:cs typeface="Times New Roman" pitchFamily="18" charset="0"/>
              </a:rPr>
              <a:t>Ự</a:t>
            </a:r>
            <a:r>
              <a:rPr lang="en-US" sz="2600" smtClean="0">
                <a:latin typeface="Times New Roman" pitchFamily="18" charset="0"/>
                <a:cs typeface="Times New Roman" pitchFamily="18" charset="0"/>
              </a:rPr>
              <a:t>C HI</a:t>
            </a:r>
            <a:r>
              <a:rPr lang="vi-VN" sz="2600" smtClean="0">
                <a:latin typeface="Times New Roman" pitchFamily="18" charset="0"/>
                <a:cs typeface="Times New Roman" pitchFamily="18" charset="0"/>
              </a:rPr>
              <a:t>ỆN</a:t>
            </a:r>
            <a:r>
              <a:rPr lang="en-US" sz="2600" smtClean="0">
                <a:latin typeface="Times New Roman" pitchFamily="18" charset="0"/>
                <a:cs typeface="Times New Roman" pitchFamily="18" charset="0"/>
              </a:rPr>
              <a:t> C</a:t>
            </a:r>
            <a:r>
              <a:rPr lang="vi-VN" sz="2600" smtClean="0">
                <a:latin typeface="Times New Roman" pitchFamily="18" charset="0"/>
                <a:cs typeface="Times New Roman" pitchFamily="18" charset="0"/>
              </a:rPr>
              <a:t>ÁC</a:t>
            </a:r>
            <a:r>
              <a:rPr lang="en-US" sz="2600" smtClean="0">
                <a:latin typeface="Times New Roman" pitchFamily="18" charset="0"/>
                <a:cs typeface="Times New Roman" pitchFamily="18" charset="0"/>
              </a:rPr>
              <a:t> BI</a:t>
            </a:r>
            <a:r>
              <a:rPr lang="vi-VN" sz="2600" smtClean="0">
                <a:latin typeface="Times New Roman" pitchFamily="18" charset="0"/>
                <a:cs typeface="Times New Roman" pitchFamily="18" charset="0"/>
              </a:rPr>
              <a:t>ỆN</a:t>
            </a:r>
            <a:r>
              <a:rPr lang="en-US" sz="2600" smtClean="0">
                <a:latin typeface="Times New Roman" pitchFamily="18" charset="0"/>
                <a:cs typeface="Times New Roman" pitchFamily="18" charset="0"/>
              </a:rPr>
              <a:t> PH</a:t>
            </a:r>
            <a:r>
              <a:rPr lang="vi-VN" sz="2600" smtClean="0">
                <a:latin typeface="Times New Roman" pitchFamily="18" charset="0"/>
                <a:cs typeface="Times New Roman" pitchFamily="18" charset="0"/>
              </a:rPr>
              <a:t>ÁP</a:t>
            </a:r>
            <a:r>
              <a:rPr lang="en-US" sz="2600" smtClean="0">
                <a:latin typeface="Times New Roman" pitchFamily="18" charset="0"/>
                <a:cs typeface="Times New Roman" pitchFamily="18" charset="0"/>
              </a:rPr>
              <a:t> NÂNG CAO K</a:t>
            </a:r>
            <a:r>
              <a:rPr lang="vi-VN" sz="2600" smtClean="0">
                <a:latin typeface="Times New Roman" pitchFamily="18" charset="0"/>
                <a:cs typeface="Times New Roman" pitchFamily="18" charset="0"/>
              </a:rPr>
              <a:t>Ỹ</a:t>
            </a:r>
            <a:r>
              <a:rPr lang="en-US" sz="2600" smtClean="0">
                <a:latin typeface="Times New Roman" pitchFamily="18" charset="0"/>
                <a:cs typeface="Times New Roman" pitchFamily="18" charset="0"/>
              </a:rPr>
              <a:t> NĂNG GI</a:t>
            </a:r>
            <a:r>
              <a:rPr lang="vi-VN" sz="2600" smtClean="0">
                <a:latin typeface="Times New Roman" pitchFamily="18" charset="0"/>
                <a:cs typeface="Times New Roman" pitchFamily="18" charset="0"/>
              </a:rPr>
              <a:t>ÁM</a:t>
            </a:r>
            <a:r>
              <a:rPr lang="en-US" sz="2600" smtClean="0">
                <a:latin typeface="Times New Roman" pitchFamily="18" charset="0"/>
                <a:cs typeface="Times New Roman" pitchFamily="18" charset="0"/>
              </a:rPr>
              <a:t> S</a:t>
            </a:r>
            <a:r>
              <a:rPr lang="vi-VN" sz="2600" smtClean="0">
                <a:latin typeface="Times New Roman" pitchFamily="18" charset="0"/>
                <a:cs typeface="Times New Roman" pitchFamily="18" charset="0"/>
              </a:rPr>
              <a:t>ÁT</a:t>
            </a:r>
            <a:r>
              <a:rPr lang="en-US" sz="2600" smtClean="0">
                <a:latin typeface="Times New Roman" pitchFamily="18" charset="0"/>
                <a:cs typeface="Times New Roman" pitchFamily="18" charset="0"/>
              </a:rPr>
              <a:t>, PBXH CHO C</a:t>
            </a:r>
            <a:r>
              <a:rPr lang="vi-VN" sz="2600" smtClean="0">
                <a:latin typeface="Times New Roman" pitchFamily="18" charset="0"/>
                <a:cs typeface="Times New Roman" pitchFamily="18" charset="0"/>
              </a:rPr>
              <a:t>ÁN</a:t>
            </a:r>
            <a:r>
              <a:rPr lang="en-US" sz="2600" smtClean="0">
                <a:latin typeface="Times New Roman" pitchFamily="18" charset="0"/>
                <a:cs typeface="Times New Roman" pitchFamily="18" charset="0"/>
              </a:rPr>
              <a:t> B</a:t>
            </a:r>
            <a:r>
              <a:rPr lang="vi-VN" sz="2600" smtClean="0">
                <a:latin typeface="Times New Roman" pitchFamily="18" charset="0"/>
                <a:cs typeface="Times New Roman" pitchFamily="18" charset="0"/>
              </a:rPr>
              <a:t>Ộ</a:t>
            </a:r>
            <a:r>
              <a:rPr lang="en-US" sz="2600" smtClean="0">
                <a:latin typeface="Times New Roman" pitchFamily="18" charset="0"/>
                <a:cs typeface="Times New Roman" pitchFamily="18" charset="0"/>
              </a:rPr>
              <a:t> M</a:t>
            </a:r>
            <a:r>
              <a:rPr lang="vi-VN" sz="2600" smtClean="0">
                <a:latin typeface="Times New Roman" pitchFamily="18" charset="0"/>
                <a:cs typeface="Times New Roman" pitchFamily="18" charset="0"/>
              </a:rPr>
              <a:t>ẶT</a:t>
            </a:r>
            <a:r>
              <a:rPr lang="en-US" sz="2600" smtClean="0">
                <a:latin typeface="Times New Roman" pitchFamily="18" charset="0"/>
                <a:cs typeface="Times New Roman" pitchFamily="18" charset="0"/>
              </a:rPr>
              <a:t> TR</a:t>
            </a:r>
            <a:r>
              <a:rPr lang="vi-VN" sz="2600" smtClean="0">
                <a:latin typeface="Times New Roman" pitchFamily="18" charset="0"/>
                <a:cs typeface="Times New Roman" pitchFamily="18" charset="0"/>
              </a:rPr>
              <a:t>ẬN</a:t>
            </a:r>
            <a:r>
              <a:rPr lang="en-US" sz="2600" smtClean="0">
                <a:latin typeface="Times New Roman" pitchFamily="18" charset="0"/>
                <a:cs typeface="Times New Roman" pitchFamily="18" charset="0"/>
              </a:rPr>
              <a:t> C</a:t>
            </a:r>
            <a:r>
              <a:rPr lang="vi-VN" sz="2600" smtClean="0">
                <a:latin typeface="Times New Roman" pitchFamily="18" charset="0"/>
                <a:cs typeface="Times New Roman" pitchFamily="18" charset="0"/>
              </a:rPr>
              <a:t>ÁC</a:t>
            </a:r>
            <a:r>
              <a:rPr lang="en-US" sz="2600" smtClean="0">
                <a:latin typeface="Times New Roman" pitchFamily="18" charset="0"/>
                <a:cs typeface="Times New Roman" pitchFamily="18" charset="0"/>
              </a:rPr>
              <a:t> C</a:t>
            </a:r>
            <a:r>
              <a:rPr lang="vi-VN" sz="2600" smtClean="0">
                <a:latin typeface="Times New Roman" pitchFamily="18" charset="0"/>
                <a:cs typeface="Times New Roman" pitchFamily="18" charset="0"/>
              </a:rPr>
              <a:t>ẤP</a:t>
            </a:r>
            <a:endParaRPr lang="en-US" sz="2600"/>
          </a:p>
        </p:txBody>
      </p:sp>
      <p:sp>
        <p:nvSpPr>
          <p:cNvPr id="3" name="Content Placeholder 2"/>
          <p:cNvSpPr>
            <a:spLocks noGrp="1"/>
          </p:cNvSpPr>
          <p:nvPr>
            <p:ph idx="1"/>
          </p:nvPr>
        </p:nvSpPr>
        <p:spPr>
          <a:xfrm>
            <a:off x="152400" y="1600200"/>
            <a:ext cx="8839200" cy="5257800"/>
          </a:xfrm>
        </p:spPr>
        <p:style>
          <a:lnRef idx="3">
            <a:schemeClr val="lt1"/>
          </a:lnRef>
          <a:fillRef idx="1">
            <a:schemeClr val="accent1"/>
          </a:fillRef>
          <a:effectRef idx="1">
            <a:schemeClr val="accent1"/>
          </a:effectRef>
          <a:fontRef idx="minor">
            <a:schemeClr val="lt1"/>
          </a:fontRef>
        </p:style>
        <p:txBody>
          <a:bodyPr numCol="2">
            <a:noAutofit/>
          </a:bodyPr>
          <a:lstStyle/>
          <a:p>
            <a:pPr marL="403225" indent="-282575" algn="ctr">
              <a:buNone/>
            </a:pPr>
            <a:r>
              <a:rPr lang="en-US" sz="2400" smtClean="0">
                <a:latin typeface="Times New Roman" pitchFamily="18" charset="0"/>
                <a:cs typeface="Times New Roman" pitchFamily="18" charset="0"/>
              </a:rPr>
              <a:t>	</a:t>
            </a:r>
            <a:r>
              <a:rPr lang="en-US" sz="2400" b="1" smtClean="0">
                <a:latin typeface="Times New Roman" pitchFamily="18" charset="0"/>
                <a:cs typeface="Times New Roman" pitchFamily="18" charset="0"/>
              </a:rPr>
              <a:t>TRUNG </a:t>
            </a:r>
            <a:r>
              <a:rPr lang="vi-VN" sz="2400" b="1" smtClean="0">
                <a:latin typeface="Times New Roman" pitchFamily="18" charset="0"/>
                <a:cs typeface="Times New Roman" pitchFamily="18" charset="0"/>
              </a:rPr>
              <a:t>ƯƠ</a:t>
            </a:r>
            <a:r>
              <a:rPr lang="en-US" sz="2400" b="1" smtClean="0">
                <a:latin typeface="Times New Roman" pitchFamily="18" charset="0"/>
                <a:cs typeface="Times New Roman" pitchFamily="18" charset="0"/>
              </a:rPr>
              <a:t>NG M</a:t>
            </a:r>
            <a:r>
              <a:rPr lang="vi-VN" sz="2400" b="1" smtClean="0">
                <a:latin typeface="Times New Roman" pitchFamily="18" charset="0"/>
                <a:cs typeface="Times New Roman" pitchFamily="18" charset="0"/>
              </a:rPr>
              <a:t>ẶT</a:t>
            </a:r>
            <a:r>
              <a:rPr lang="en-US" sz="2400" b="1" smtClean="0">
                <a:latin typeface="Times New Roman" pitchFamily="18" charset="0"/>
                <a:cs typeface="Times New Roman" pitchFamily="18" charset="0"/>
              </a:rPr>
              <a:t> TR</a:t>
            </a:r>
            <a:r>
              <a:rPr lang="vi-VN" sz="2400" b="1" smtClean="0">
                <a:latin typeface="Times New Roman" pitchFamily="18" charset="0"/>
                <a:cs typeface="Times New Roman" pitchFamily="18" charset="0"/>
              </a:rPr>
              <a:t>ẬN</a:t>
            </a:r>
            <a:endParaRPr lang="en-US" sz="2400" b="1" smtClean="0">
              <a:latin typeface="Times New Roman" pitchFamily="18" charset="0"/>
              <a:cs typeface="Times New Roman" pitchFamily="18" charset="0"/>
            </a:endParaRPr>
          </a:p>
          <a:p>
            <a:pPr marL="577850" indent="-233363" algn="just">
              <a:buFont typeface="+mj-lt"/>
              <a:buAutoNum type="arabicPeriod"/>
            </a:pPr>
            <a:r>
              <a:rPr lang="en-US" sz="2400" smtClean="0"/>
              <a:t>T</a:t>
            </a:r>
            <a:r>
              <a:rPr lang="vi-VN" sz="2400" smtClean="0"/>
              <a:t>ổ</a:t>
            </a:r>
            <a:r>
              <a:rPr lang="en-US" sz="2400" smtClean="0"/>
              <a:t> ch</a:t>
            </a:r>
            <a:r>
              <a:rPr lang="vi-VN" sz="2400" smtClean="0"/>
              <a:t>ức</a:t>
            </a:r>
            <a:r>
              <a:rPr lang="en-US" sz="2400" smtClean="0"/>
              <a:t> s</a:t>
            </a:r>
            <a:r>
              <a:rPr lang="vi-VN" sz="2400" smtClean="0"/>
              <a:t>ơ</a:t>
            </a:r>
            <a:r>
              <a:rPr lang="en-US" sz="2400" smtClean="0"/>
              <a:t> k</a:t>
            </a:r>
            <a:r>
              <a:rPr lang="vi-VN" sz="2400" smtClean="0"/>
              <a:t>ết</a:t>
            </a:r>
            <a:r>
              <a:rPr lang="en-US" sz="2400" smtClean="0"/>
              <a:t> 3 n</a:t>
            </a:r>
            <a:r>
              <a:rPr lang="vi-VN" sz="2400" smtClean="0"/>
              <a:t>ă</a:t>
            </a:r>
            <a:r>
              <a:rPr lang="en-US" sz="2400" smtClean="0"/>
              <a:t>m quy</a:t>
            </a:r>
            <a:r>
              <a:rPr lang="vi-VN" sz="2400" smtClean="0"/>
              <a:t>ết</a:t>
            </a:r>
            <a:r>
              <a:rPr lang="en-US" sz="2400" smtClean="0"/>
              <a:t> </a:t>
            </a:r>
            <a:r>
              <a:rPr lang="vi-VN" sz="2400" smtClean="0"/>
              <a:t>định</a:t>
            </a:r>
            <a:r>
              <a:rPr lang="en-US" sz="2400" smtClean="0"/>
              <a:t> s</a:t>
            </a:r>
            <a:r>
              <a:rPr lang="vi-VN" sz="2400" smtClean="0"/>
              <a:t>ố</a:t>
            </a:r>
            <a:r>
              <a:rPr lang="en-US" sz="2400" smtClean="0"/>
              <a:t> 217, 218 c</a:t>
            </a:r>
            <a:r>
              <a:rPr lang="vi-VN" sz="2400" smtClean="0"/>
              <a:t>ủa</a:t>
            </a:r>
            <a:r>
              <a:rPr lang="en-US" sz="2400" smtClean="0"/>
              <a:t> B</a:t>
            </a:r>
            <a:r>
              <a:rPr lang="vi-VN" sz="2400" smtClean="0"/>
              <a:t>ộ</a:t>
            </a:r>
            <a:r>
              <a:rPr lang="en-US" sz="2400" smtClean="0"/>
              <a:t> ch</a:t>
            </a:r>
            <a:r>
              <a:rPr lang="vi-VN" sz="2400" smtClean="0"/>
              <a:t>ín</a:t>
            </a:r>
            <a:r>
              <a:rPr lang="en-US" sz="2400" smtClean="0"/>
              <a:t>h tr</a:t>
            </a:r>
            <a:r>
              <a:rPr lang="vi-VN" sz="2400" smtClean="0"/>
              <a:t>ị</a:t>
            </a:r>
            <a:r>
              <a:rPr lang="en-US" sz="2400" smtClean="0"/>
              <a:t>.</a:t>
            </a:r>
          </a:p>
          <a:p>
            <a:pPr marL="577850" indent="-233363" algn="just">
              <a:buFont typeface="+mj-lt"/>
              <a:buAutoNum type="arabicPeriod"/>
            </a:pPr>
            <a:r>
              <a:rPr lang="en-US" sz="2400" smtClean="0"/>
              <a:t>Biên so</a:t>
            </a:r>
            <a:r>
              <a:rPr lang="vi-VN" sz="2400" smtClean="0"/>
              <a:t>ạn</a:t>
            </a:r>
            <a:r>
              <a:rPr lang="en-US" sz="2400" smtClean="0"/>
              <a:t> cu</a:t>
            </a:r>
            <a:r>
              <a:rPr lang="vi-VN" sz="2400" smtClean="0"/>
              <a:t>ố</a:t>
            </a:r>
            <a:r>
              <a:rPr lang="en-US" sz="2400" smtClean="0"/>
              <a:t>n s</a:t>
            </a:r>
            <a:r>
              <a:rPr lang="vi-VN" sz="2400" smtClean="0"/>
              <a:t>ổ</a:t>
            </a:r>
            <a:r>
              <a:rPr lang="en-US" sz="2400" smtClean="0"/>
              <a:t> tay công t</a:t>
            </a:r>
            <a:r>
              <a:rPr lang="vi-VN" sz="2400" smtClean="0"/>
              <a:t>á</a:t>
            </a:r>
            <a:r>
              <a:rPr lang="en-US" sz="2400" smtClean="0"/>
              <a:t>c gi</a:t>
            </a:r>
            <a:r>
              <a:rPr lang="vi-VN" sz="2400" smtClean="0"/>
              <a:t>ám</a:t>
            </a:r>
            <a:r>
              <a:rPr lang="en-US" sz="2400" smtClean="0"/>
              <a:t> s</a:t>
            </a:r>
            <a:r>
              <a:rPr lang="vi-VN" sz="2400" smtClean="0"/>
              <a:t>át</a:t>
            </a:r>
            <a:r>
              <a:rPr lang="en-US" sz="2400" smtClean="0"/>
              <a:t> v</a:t>
            </a:r>
            <a:r>
              <a:rPr lang="vi-VN" sz="2400" smtClean="0"/>
              <a:t>à</a:t>
            </a:r>
            <a:r>
              <a:rPr lang="en-US" sz="2400" smtClean="0"/>
              <a:t> PBXH.</a:t>
            </a:r>
          </a:p>
          <a:p>
            <a:pPr marL="577850" indent="-233363" algn="just">
              <a:buFont typeface="+mj-lt"/>
              <a:buAutoNum type="arabicPeriod"/>
            </a:pPr>
            <a:r>
              <a:rPr lang="en-US" sz="2400" smtClean="0"/>
              <a:t>T</a:t>
            </a:r>
            <a:r>
              <a:rPr lang="vi-VN" sz="2400" smtClean="0"/>
              <a:t>ổ</a:t>
            </a:r>
            <a:r>
              <a:rPr lang="en-US" sz="2400" smtClean="0"/>
              <a:t> ch</a:t>
            </a:r>
            <a:r>
              <a:rPr lang="vi-VN" sz="2400" smtClean="0"/>
              <a:t>ức</a:t>
            </a:r>
            <a:r>
              <a:rPr lang="en-US" sz="2400" smtClean="0"/>
              <a:t> t</a:t>
            </a:r>
            <a:r>
              <a:rPr lang="vi-VN" sz="2400" smtClean="0"/>
              <a:t>ập</a:t>
            </a:r>
            <a:r>
              <a:rPr lang="en-US" sz="2400" smtClean="0"/>
              <a:t> hu</a:t>
            </a:r>
            <a:r>
              <a:rPr lang="vi-VN" sz="2400" smtClean="0"/>
              <a:t>ấn</a:t>
            </a:r>
            <a:r>
              <a:rPr lang="en-US" sz="2400" smtClean="0"/>
              <a:t> chuyên sâu quy tr</a:t>
            </a:r>
            <a:r>
              <a:rPr lang="vi-VN" sz="2400" smtClean="0"/>
              <a:t>ìn</a:t>
            </a:r>
            <a:r>
              <a:rPr lang="en-US" sz="2400" smtClean="0"/>
              <a:t>h gi</a:t>
            </a:r>
            <a:r>
              <a:rPr lang="vi-VN" sz="2400" smtClean="0"/>
              <a:t>á</a:t>
            </a:r>
            <a:r>
              <a:rPr lang="en-US" sz="2400" smtClean="0"/>
              <a:t>m s</a:t>
            </a:r>
            <a:r>
              <a:rPr lang="vi-VN" sz="2400" smtClean="0"/>
              <a:t>át</a:t>
            </a:r>
            <a:r>
              <a:rPr lang="en-US" sz="2400" smtClean="0"/>
              <a:t> v</a:t>
            </a:r>
            <a:r>
              <a:rPr lang="vi-VN" sz="2400" smtClean="0"/>
              <a:t>à</a:t>
            </a:r>
            <a:r>
              <a:rPr lang="en-US" sz="2400" smtClean="0"/>
              <a:t> PBXH sau khi c</a:t>
            </a:r>
            <a:r>
              <a:rPr lang="vi-VN" sz="2400" smtClean="0"/>
              <a:t>ó</a:t>
            </a:r>
            <a:r>
              <a:rPr lang="en-US" sz="2400" smtClean="0"/>
              <a:t> Ngh</a:t>
            </a:r>
            <a:r>
              <a:rPr lang="vi-VN" sz="2400" smtClean="0"/>
              <a:t>ị</a:t>
            </a:r>
            <a:r>
              <a:rPr lang="en-US" sz="2400" smtClean="0"/>
              <a:t> quy</a:t>
            </a:r>
            <a:r>
              <a:rPr lang="vi-VN" sz="2400" smtClean="0"/>
              <a:t>ết</a:t>
            </a:r>
            <a:r>
              <a:rPr lang="en-US" sz="2400" smtClean="0"/>
              <a:t> liên t</a:t>
            </a:r>
            <a:r>
              <a:rPr lang="vi-VN" sz="2400" smtClean="0"/>
              <a:t>ịch</a:t>
            </a:r>
            <a:r>
              <a:rPr lang="en-US" sz="2400" smtClean="0"/>
              <a:t> (r</a:t>
            </a:r>
            <a:r>
              <a:rPr lang="vi-VN" sz="2400" smtClean="0"/>
              <a:t>õ</a:t>
            </a:r>
            <a:r>
              <a:rPr lang="en-US" sz="2400" smtClean="0"/>
              <a:t> h</a:t>
            </a:r>
            <a:r>
              <a:rPr lang="vi-VN" sz="2400" smtClean="0"/>
              <a:t>ơ</a:t>
            </a:r>
            <a:r>
              <a:rPr lang="en-US" sz="2400" smtClean="0"/>
              <a:t>n tr</a:t>
            </a:r>
            <a:r>
              <a:rPr lang="vi-VN" sz="2400" smtClean="0"/>
              <a:t>ìn</a:t>
            </a:r>
            <a:r>
              <a:rPr lang="en-US" sz="2400" smtClean="0"/>
              <a:t>h t</a:t>
            </a:r>
            <a:r>
              <a:rPr lang="vi-VN" sz="2400" smtClean="0"/>
              <a:t>ự</a:t>
            </a:r>
            <a:r>
              <a:rPr lang="en-US" sz="2400" smtClean="0"/>
              <a:t>, ph</a:t>
            </a:r>
            <a:r>
              <a:rPr lang="vi-VN" sz="2400" smtClean="0"/>
              <a:t>ươ</a:t>
            </a:r>
            <a:r>
              <a:rPr lang="en-US" sz="2400" smtClean="0"/>
              <a:t>ng ph</a:t>
            </a:r>
            <a:r>
              <a:rPr lang="vi-VN" sz="2400" smtClean="0"/>
              <a:t>áp</a:t>
            </a:r>
            <a:r>
              <a:rPr lang="en-US" sz="2400" smtClean="0"/>
              <a:t> c</a:t>
            </a:r>
            <a:r>
              <a:rPr lang="vi-VN" sz="2400" smtClean="0"/>
              <a:t>ác</a:t>
            </a:r>
            <a:r>
              <a:rPr lang="en-US" sz="2400" smtClean="0"/>
              <a:t>h l</a:t>
            </a:r>
            <a:r>
              <a:rPr lang="vi-VN" sz="2400" smtClean="0"/>
              <a:t>àm</a:t>
            </a:r>
            <a:r>
              <a:rPr lang="en-US" sz="2400" smtClean="0"/>
              <a:t> c</a:t>
            </a:r>
            <a:r>
              <a:rPr lang="vi-VN" sz="2400" smtClean="0"/>
              <a:t>ủa</a:t>
            </a:r>
            <a:r>
              <a:rPr lang="en-US" sz="2400" smtClean="0"/>
              <a:t> t</a:t>
            </a:r>
            <a:r>
              <a:rPr lang="vi-VN" sz="2400" smtClean="0"/>
              <a:t>ừng</a:t>
            </a:r>
            <a:r>
              <a:rPr lang="en-US" sz="2400" smtClean="0"/>
              <a:t> h</a:t>
            </a:r>
            <a:r>
              <a:rPr lang="vi-VN" sz="2400" smtClean="0"/>
              <a:t>ình</a:t>
            </a:r>
            <a:r>
              <a:rPr lang="en-US" sz="2400" smtClean="0"/>
              <a:t> th</a:t>
            </a:r>
            <a:r>
              <a:rPr lang="vi-VN" sz="2400" smtClean="0"/>
              <a:t>ức</a:t>
            </a:r>
            <a:r>
              <a:rPr lang="en-US" sz="2400" smtClean="0"/>
              <a:t> gi</a:t>
            </a:r>
            <a:r>
              <a:rPr lang="vi-VN" sz="2400" smtClean="0"/>
              <a:t>ám</a:t>
            </a:r>
            <a:r>
              <a:rPr lang="en-US" sz="2400" smtClean="0"/>
              <a:t> s</a:t>
            </a:r>
            <a:r>
              <a:rPr lang="vi-VN" sz="2400" smtClean="0"/>
              <a:t>át</a:t>
            </a:r>
            <a:r>
              <a:rPr lang="en-US" sz="2400" smtClean="0"/>
              <a:t> v</a:t>
            </a:r>
            <a:r>
              <a:rPr lang="vi-VN" sz="2400" smtClean="0"/>
              <a:t>à</a:t>
            </a:r>
            <a:r>
              <a:rPr lang="en-US" sz="2400" smtClean="0"/>
              <a:t> PBXH dự kiến tháng 6/2017).</a:t>
            </a:r>
            <a:r>
              <a:rPr lang="en-US" sz="2400" smtClean="0">
                <a:latin typeface="Times New Roman" pitchFamily="18" charset="0"/>
                <a:cs typeface="Times New Roman" pitchFamily="18" charset="0"/>
              </a:rPr>
              <a:t> </a:t>
            </a:r>
            <a:endParaRPr lang="en-US" sz="2400">
              <a:latin typeface="Times New Roman" pitchFamily="18" charset="0"/>
              <a:cs typeface="Times New Roman" pitchFamily="18" charset="0"/>
            </a:endParaRPr>
          </a:p>
          <a:p>
            <a:pPr marL="403225" indent="-282575" algn="ctr">
              <a:buNone/>
            </a:pPr>
            <a:r>
              <a:rPr lang="en-US" sz="2400" smtClean="0">
                <a:latin typeface="Times New Roman" pitchFamily="18" charset="0"/>
                <a:cs typeface="Times New Roman" pitchFamily="18" charset="0"/>
              </a:rPr>
              <a:t>	</a:t>
            </a:r>
            <a:r>
              <a:rPr lang="en-US" sz="2400" b="1" smtClean="0">
                <a:latin typeface="Times New Roman" pitchFamily="18" charset="0"/>
                <a:cs typeface="Times New Roman" pitchFamily="18" charset="0"/>
              </a:rPr>
              <a:t>MTTQ C</a:t>
            </a:r>
            <a:r>
              <a:rPr lang="vi-VN" sz="2400" b="1" smtClean="0">
                <a:latin typeface="Times New Roman" pitchFamily="18" charset="0"/>
                <a:cs typeface="Times New Roman" pitchFamily="18" charset="0"/>
              </a:rPr>
              <a:t>ÁC</a:t>
            </a:r>
            <a:r>
              <a:rPr lang="en-US" sz="2400" b="1" smtClean="0">
                <a:latin typeface="Times New Roman" pitchFamily="18" charset="0"/>
                <a:cs typeface="Times New Roman" pitchFamily="18" charset="0"/>
              </a:rPr>
              <a:t> Đ</a:t>
            </a:r>
            <a:r>
              <a:rPr lang="vi-VN" sz="2400" b="1" smtClean="0">
                <a:latin typeface="Times New Roman" pitchFamily="18" charset="0"/>
                <a:cs typeface="Times New Roman" pitchFamily="18" charset="0"/>
              </a:rPr>
              <a:t>ỊA</a:t>
            </a:r>
            <a:r>
              <a:rPr lang="en-US" sz="2400" b="1" smtClean="0">
                <a:latin typeface="Times New Roman" pitchFamily="18" charset="0"/>
                <a:cs typeface="Times New Roman" pitchFamily="18" charset="0"/>
              </a:rPr>
              <a:t> PH</a:t>
            </a:r>
            <a:r>
              <a:rPr lang="vi-VN" sz="2400" b="1" smtClean="0">
                <a:latin typeface="Times New Roman" pitchFamily="18" charset="0"/>
                <a:cs typeface="Times New Roman" pitchFamily="18" charset="0"/>
              </a:rPr>
              <a:t>ƯƠ</a:t>
            </a:r>
            <a:r>
              <a:rPr lang="en-US" sz="2400" b="1" smtClean="0">
                <a:latin typeface="Times New Roman" pitchFamily="18" charset="0"/>
                <a:cs typeface="Times New Roman" pitchFamily="18" charset="0"/>
              </a:rPr>
              <a:t>NG</a:t>
            </a:r>
          </a:p>
          <a:p>
            <a:pPr marL="577850" indent="-293688" algn="just">
              <a:buFont typeface="+mj-lt"/>
              <a:buAutoNum type="arabicPeriod"/>
            </a:pPr>
            <a:r>
              <a:rPr lang="en-US" sz="2400" smtClean="0"/>
              <a:t>Phân công c</a:t>
            </a:r>
            <a:r>
              <a:rPr lang="vi-VN" sz="2400" smtClean="0"/>
              <a:t>án</a:t>
            </a:r>
            <a:r>
              <a:rPr lang="en-US" sz="2400" smtClean="0"/>
              <a:t> b</a:t>
            </a:r>
            <a:r>
              <a:rPr lang="vi-VN" sz="2400" smtClean="0"/>
              <a:t>ộ</a:t>
            </a:r>
            <a:r>
              <a:rPr lang="en-US" sz="2400" smtClean="0"/>
              <a:t> m</a:t>
            </a:r>
            <a:r>
              <a:rPr lang="vi-VN" sz="2400" smtClean="0"/>
              <a:t>ặt</a:t>
            </a:r>
            <a:r>
              <a:rPr lang="en-US" sz="2400" smtClean="0"/>
              <a:t> tr</a:t>
            </a:r>
            <a:r>
              <a:rPr lang="vi-VN" sz="2400" smtClean="0"/>
              <a:t>ận</a:t>
            </a:r>
            <a:r>
              <a:rPr lang="en-US" sz="2400" smtClean="0"/>
              <a:t> tham gia gi</a:t>
            </a:r>
            <a:r>
              <a:rPr lang="vi-VN" sz="2400" smtClean="0"/>
              <a:t>ám</a:t>
            </a:r>
            <a:r>
              <a:rPr lang="en-US" sz="2400" smtClean="0"/>
              <a:t> s</a:t>
            </a:r>
            <a:r>
              <a:rPr lang="vi-VN" sz="2400" smtClean="0"/>
              <a:t>át</a:t>
            </a:r>
            <a:r>
              <a:rPr lang="en-US" sz="2400" smtClean="0"/>
              <a:t>.</a:t>
            </a:r>
          </a:p>
          <a:p>
            <a:pPr marL="577850" indent="-293688" algn="just">
              <a:buFont typeface="+mj-lt"/>
              <a:buAutoNum type="arabicPeriod"/>
            </a:pPr>
            <a:r>
              <a:rPr lang="en-US" sz="2400" smtClean="0"/>
              <a:t>Ch</a:t>
            </a:r>
            <a:r>
              <a:rPr lang="vi-VN" sz="2400" smtClean="0"/>
              <a:t>ủ</a:t>
            </a:r>
            <a:r>
              <a:rPr lang="en-US" sz="2400" smtClean="0"/>
              <a:t> </a:t>
            </a:r>
            <a:r>
              <a:rPr lang="vi-VN" sz="2400" smtClean="0"/>
              <a:t>động</a:t>
            </a:r>
            <a:r>
              <a:rPr lang="en-US" sz="2400" smtClean="0"/>
              <a:t> k</a:t>
            </a:r>
            <a:r>
              <a:rPr lang="vi-VN" sz="2400" smtClean="0"/>
              <a:t>ế</a:t>
            </a:r>
            <a:r>
              <a:rPr lang="en-US" sz="2400" smtClean="0"/>
              <a:t> ho</a:t>
            </a:r>
            <a:r>
              <a:rPr lang="vi-VN" sz="2400" smtClean="0"/>
              <a:t>ạch</a:t>
            </a:r>
            <a:r>
              <a:rPr lang="en-US" sz="2400" smtClean="0"/>
              <a:t> t</a:t>
            </a:r>
            <a:r>
              <a:rPr lang="vi-VN" sz="2400" smtClean="0"/>
              <a:t>ập</a:t>
            </a:r>
            <a:r>
              <a:rPr lang="en-US" sz="2400" smtClean="0"/>
              <a:t> hu</a:t>
            </a:r>
            <a:r>
              <a:rPr lang="vi-VN" sz="2400" smtClean="0"/>
              <a:t>ấn</a:t>
            </a:r>
            <a:r>
              <a:rPr lang="en-US" sz="2400" smtClean="0"/>
              <a:t> nh</a:t>
            </a:r>
            <a:r>
              <a:rPr lang="vi-VN" sz="2400" smtClean="0"/>
              <a:t>ữn</a:t>
            </a:r>
            <a:r>
              <a:rPr lang="en-US" sz="2400" smtClean="0"/>
              <a:t>g n</a:t>
            </a:r>
            <a:r>
              <a:rPr lang="vi-VN" sz="2400" smtClean="0"/>
              <a:t>ội</a:t>
            </a:r>
            <a:r>
              <a:rPr lang="en-US" sz="2400" smtClean="0"/>
              <a:t> dung m</a:t>
            </a:r>
            <a:r>
              <a:rPr lang="vi-VN" sz="2400" smtClean="0"/>
              <a:t>à</a:t>
            </a:r>
            <a:r>
              <a:rPr lang="en-US" sz="2400" smtClean="0"/>
              <a:t> c</a:t>
            </a:r>
            <a:r>
              <a:rPr lang="vi-VN" sz="2400" smtClean="0"/>
              <a:t>án</a:t>
            </a:r>
            <a:r>
              <a:rPr lang="en-US" sz="2400" smtClean="0"/>
              <a:t> b</a:t>
            </a:r>
            <a:r>
              <a:rPr lang="vi-VN" sz="2400" smtClean="0"/>
              <a:t>ộ</a:t>
            </a:r>
            <a:r>
              <a:rPr lang="en-US" sz="2400" smtClean="0"/>
              <a:t> c</a:t>
            </a:r>
            <a:r>
              <a:rPr lang="vi-VN" sz="2400" smtClean="0"/>
              <a:t>òn</a:t>
            </a:r>
            <a:r>
              <a:rPr lang="en-US" sz="2400" smtClean="0"/>
              <a:t> y</a:t>
            </a:r>
            <a:r>
              <a:rPr lang="vi-VN" sz="2400" smtClean="0"/>
              <a:t>ế</a:t>
            </a:r>
            <a:r>
              <a:rPr lang="en-US" sz="2400" smtClean="0"/>
              <a:t>u. R</a:t>
            </a:r>
            <a:r>
              <a:rPr lang="vi-VN" sz="2400" smtClean="0"/>
              <a:t>út</a:t>
            </a:r>
            <a:r>
              <a:rPr lang="en-US" sz="2400" smtClean="0"/>
              <a:t> kinh nghi</a:t>
            </a:r>
            <a:r>
              <a:rPr lang="vi-VN" sz="2400" smtClean="0"/>
              <a:t>ệm</a:t>
            </a:r>
            <a:r>
              <a:rPr lang="en-US" sz="2400" smtClean="0"/>
              <a:t> k</a:t>
            </a:r>
            <a:r>
              <a:rPr lang="vi-VN" sz="2400" smtClean="0"/>
              <a:t>ịp</a:t>
            </a:r>
            <a:r>
              <a:rPr lang="en-US" sz="2400" smtClean="0"/>
              <a:t> th</a:t>
            </a:r>
            <a:r>
              <a:rPr lang="vi-VN" sz="2400" smtClean="0"/>
              <a:t>ời</a:t>
            </a:r>
            <a:r>
              <a:rPr lang="en-US" sz="2400" smtClean="0"/>
              <a:t>.</a:t>
            </a:r>
          </a:p>
          <a:p>
            <a:pPr marL="577850" indent="-293688" algn="just">
              <a:buFont typeface="+mj-lt"/>
              <a:buAutoNum type="arabicPeriod"/>
            </a:pPr>
            <a:r>
              <a:rPr lang="en-US" sz="2400" smtClean="0"/>
              <a:t>Ph</a:t>
            </a:r>
            <a:r>
              <a:rPr lang="vi-VN" sz="2400" smtClean="0"/>
              <a:t>ố</a:t>
            </a:r>
            <a:r>
              <a:rPr lang="en-US" sz="2400" smtClean="0"/>
              <a:t>i h</a:t>
            </a:r>
            <a:r>
              <a:rPr lang="vi-VN" sz="2400" smtClean="0"/>
              <a:t>ợp</a:t>
            </a:r>
            <a:r>
              <a:rPr lang="en-US" sz="2400" smtClean="0"/>
              <a:t> t</a:t>
            </a:r>
            <a:r>
              <a:rPr lang="vi-VN" sz="2400" smtClean="0"/>
              <a:t>ổ</a:t>
            </a:r>
            <a:r>
              <a:rPr lang="en-US" sz="2400" smtClean="0"/>
              <a:t> ch</a:t>
            </a:r>
            <a:r>
              <a:rPr lang="vi-VN" sz="2400" smtClean="0"/>
              <a:t>ức</a:t>
            </a:r>
            <a:r>
              <a:rPr lang="en-US" sz="2400" smtClean="0"/>
              <a:t> t</a:t>
            </a:r>
            <a:r>
              <a:rPr lang="vi-VN" sz="2400" smtClean="0"/>
              <a:t>ập</a:t>
            </a:r>
            <a:r>
              <a:rPr lang="en-US" sz="2400" smtClean="0"/>
              <a:t> hu</a:t>
            </a:r>
            <a:r>
              <a:rPr lang="vi-VN" sz="2400" smtClean="0"/>
              <a:t>ấn</a:t>
            </a:r>
            <a:r>
              <a:rPr lang="en-US" sz="2400" smtClean="0"/>
              <a:t> cho thanh tra nhân dân, th</a:t>
            </a:r>
            <a:r>
              <a:rPr lang="vi-VN" sz="2400" smtClean="0"/>
              <a:t>àn</a:t>
            </a:r>
            <a:r>
              <a:rPr lang="en-US" sz="2400" smtClean="0"/>
              <a:t>h viên ban gi</a:t>
            </a:r>
            <a:r>
              <a:rPr lang="vi-VN" sz="2400" smtClean="0"/>
              <a:t>á</a:t>
            </a:r>
            <a:r>
              <a:rPr lang="en-US" sz="2400" smtClean="0"/>
              <a:t>m s</a:t>
            </a:r>
            <a:r>
              <a:rPr lang="vi-VN" sz="2400" smtClean="0"/>
              <a:t>át</a:t>
            </a:r>
            <a:r>
              <a:rPr lang="en-US" sz="2400" smtClean="0"/>
              <a:t> </a:t>
            </a:r>
            <a:r>
              <a:rPr lang="vi-VN" sz="2400" smtClean="0"/>
              <a:t>đầu</a:t>
            </a:r>
            <a:r>
              <a:rPr lang="en-US" sz="2400" smtClean="0"/>
              <a:t> t</a:t>
            </a:r>
            <a:r>
              <a:rPr lang="vi-VN" sz="2400" smtClean="0"/>
              <a:t>ư</a:t>
            </a:r>
            <a:r>
              <a:rPr lang="en-US" sz="2400" smtClean="0"/>
              <a:t> c</a:t>
            </a:r>
            <a:r>
              <a:rPr lang="vi-VN" sz="2400" smtClean="0"/>
              <a:t>ủa</a:t>
            </a:r>
            <a:r>
              <a:rPr lang="en-US" sz="2400" smtClean="0"/>
              <a:t> c</a:t>
            </a:r>
            <a:r>
              <a:rPr lang="vi-VN" sz="2400" smtClean="0"/>
              <a:t>ộng</a:t>
            </a:r>
            <a:r>
              <a:rPr lang="en-US" sz="2400" smtClean="0"/>
              <a:t> </a:t>
            </a:r>
            <a:r>
              <a:rPr lang="vi-VN" sz="2400" smtClean="0"/>
              <a:t>đồng</a:t>
            </a:r>
            <a:r>
              <a:rPr lang="en-US" sz="2400" smtClean="0"/>
              <a:t>.</a:t>
            </a:r>
          </a:p>
          <a:p>
            <a:pPr algn="just"/>
            <a:endParaRPr lang="en-US"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800" dirty="0" smtClean="0">
                <a:latin typeface="Times New Roman" pitchFamily="18" charset="0"/>
                <a:cs typeface="Times New Roman" pitchFamily="18" charset="0"/>
              </a:rPr>
              <a:t>5. TH</a:t>
            </a:r>
            <a:r>
              <a:rPr lang="vi-VN" sz="2800" dirty="0" smtClean="0">
                <a:latin typeface="Times New Roman" pitchFamily="18" charset="0"/>
                <a:cs typeface="Times New Roman" pitchFamily="18" charset="0"/>
              </a:rPr>
              <a:t>Ự</a:t>
            </a:r>
            <a:r>
              <a:rPr lang="en-US" sz="2800" dirty="0">
                <a:latin typeface="Times New Roman" pitchFamily="18" charset="0"/>
                <a:cs typeface="Times New Roman" pitchFamily="18" charset="0"/>
              </a:rPr>
              <a:t>C </a:t>
            </a:r>
            <a:r>
              <a:rPr lang="en-US" sz="2800" dirty="0" smtClean="0">
                <a:latin typeface="Times New Roman" pitchFamily="18" charset="0"/>
                <a:cs typeface="Times New Roman" pitchFamily="18" charset="0"/>
              </a:rPr>
              <a:t>HI</a:t>
            </a:r>
            <a:r>
              <a:rPr lang="vi-VN" sz="2800" dirty="0" smtClean="0">
                <a:latin typeface="Times New Roman" pitchFamily="18" charset="0"/>
                <a:cs typeface="Times New Roman" pitchFamily="18" charset="0"/>
              </a:rPr>
              <a:t>ỆN</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T</a:t>
            </a:r>
            <a:r>
              <a:rPr lang="vi-VN" sz="2800" dirty="0" smtClean="0">
                <a:latin typeface="Times New Roman" pitchFamily="18" charset="0"/>
                <a:cs typeface="Times New Roman" pitchFamily="18" charset="0"/>
              </a:rPr>
              <a:t>ỐT</a:t>
            </a:r>
            <a:r>
              <a:rPr lang="en-US" sz="2800" dirty="0" smtClean="0">
                <a:latin typeface="Times New Roman" pitchFamily="18" charset="0"/>
                <a:cs typeface="Times New Roman" pitchFamily="18" charset="0"/>
              </a:rPr>
              <a:t> T</a:t>
            </a:r>
            <a:r>
              <a:rPr lang="vi-VN" sz="2800" dirty="0" smtClean="0">
                <a:latin typeface="Times New Roman" pitchFamily="18" charset="0"/>
                <a:cs typeface="Times New Roman" pitchFamily="18" charset="0"/>
              </a:rPr>
              <a:t>ỔNG</a:t>
            </a:r>
            <a:r>
              <a:rPr lang="en-US" sz="2800" dirty="0" smtClean="0">
                <a:latin typeface="Times New Roman" pitchFamily="18" charset="0"/>
                <a:cs typeface="Times New Roman" pitchFamily="18" charset="0"/>
              </a:rPr>
              <a:t> H</a:t>
            </a:r>
            <a:r>
              <a:rPr lang="vi-VN" sz="2800" dirty="0" smtClean="0">
                <a:latin typeface="Times New Roman" pitchFamily="18" charset="0"/>
                <a:cs typeface="Times New Roman" pitchFamily="18" charset="0"/>
              </a:rPr>
              <a:t>ỢP</a:t>
            </a:r>
            <a:r>
              <a:rPr lang="en-US" sz="2800" dirty="0" smtClean="0">
                <a:latin typeface="Times New Roman" pitchFamily="18" charset="0"/>
                <a:cs typeface="Times New Roman" pitchFamily="18" charset="0"/>
              </a:rPr>
              <a:t> B</a:t>
            </a:r>
            <a:r>
              <a:rPr lang="vi-VN" sz="2800" dirty="0" smtClean="0">
                <a:latin typeface="Times New Roman" pitchFamily="18" charset="0"/>
                <a:cs typeface="Times New Roman" pitchFamily="18" charset="0"/>
              </a:rPr>
              <a:t>ÁO</a:t>
            </a:r>
            <a:r>
              <a:rPr lang="en-US" sz="2800" dirty="0" smtClean="0">
                <a:latin typeface="Times New Roman" pitchFamily="18" charset="0"/>
                <a:cs typeface="Times New Roman" pitchFamily="18" charset="0"/>
              </a:rPr>
              <a:t> C</a:t>
            </a:r>
            <a:r>
              <a:rPr lang="vi-VN" sz="2800" dirty="0" smtClean="0">
                <a:latin typeface="Times New Roman" pitchFamily="18" charset="0"/>
                <a:cs typeface="Times New Roman" pitchFamily="18" charset="0"/>
              </a:rPr>
              <a:t>ÁO</a:t>
            </a:r>
            <a:r>
              <a:rPr lang="en-US" sz="2800" dirty="0" smtClean="0">
                <a:latin typeface="Times New Roman" pitchFamily="18" charset="0"/>
                <a:cs typeface="Times New Roman" pitchFamily="18" charset="0"/>
              </a:rPr>
              <a:t> K</a:t>
            </a:r>
            <a:r>
              <a:rPr lang="vi-VN" sz="2800" dirty="0" smtClean="0">
                <a:latin typeface="Times New Roman" pitchFamily="18" charset="0"/>
                <a:cs typeface="Times New Roman" pitchFamily="18" charset="0"/>
              </a:rPr>
              <a:t>ẾT</a:t>
            </a:r>
            <a:r>
              <a:rPr lang="en-US" sz="2800" dirty="0" smtClean="0">
                <a:latin typeface="Times New Roman" pitchFamily="18" charset="0"/>
                <a:cs typeface="Times New Roman" pitchFamily="18" charset="0"/>
              </a:rPr>
              <a:t> QU</a:t>
            </a:r>
            <a:r>
              <a:rPr lang="vi-VN" sz="2800" dirty="0" smtClean="0">
                <a:latin typeface="Times New Roman" pitchFamily="18" charset="0"/>
                <a:cs typeface="Times New Roman" pitchFamily="18" charset="0"/>
              </a:rPr>
              <a:t>Ả</a:t>
            </a:r>
            <a:r>
              <a:rPr lang="en-US" sz="2800" dirty="0" smtClean="0">
                <a:latin typeface="Times New Roman" pitchFamily="18" charset="0"/>
                <a:cs typeface="Times New Roman" pitchFamily="18" charset="0"/>
              </a:rPr>
              <a:t> GI</a:t>
            </a:r>
            <a:r>
              <a:rPr lang="vi-VN" sz="2800" dirty="0" smtClean="0">
                <a:latin typeface="Times New Roman" pitchFamily="18" charset="0"/>
                <a:cs typeface="Times New Roman" pitchFamily="18" charset="0"/>
              </a:rPr>
              <a:t>ÁM</a:t>
            </a:r>
            <a:r>
              <a:rPr lang="en-US" sz="2800" dirty="0" smtClean="0">
                <a:latin typeface="Times New Roman" pitchFamily="18" charset="0"/>
                <a:cs typeface="Times New Roman" pitchFamily="18" charset="0"/>
              </a:rPr>
              <a:t> S</a:t>
            </a:r>
            <a:r>
              <a:rPr lang="vi-VN" sz="2800" dirty="0" smtClean="0">
                <a:latin typeface="Times New Roman" pitchFamily="18" charset="0"/>
                <a:cs typeface="Times New Roman" pitchFamily="18" charset="0"/>
              </a:rPr>
              <a:t>ÁT</a:t>
            </a:r>
            <a:r>
              <a:rPr lang="en-US" sz="2800" dirty="0" smtClean="0">
                <a:latin typeface="Times New Roman" pitchFamily="18" charset="0"/>
                <a:cs typeface="Times New Roman" pitchFamily="18" charset="0"/>
              </a:rPr>
              <a:t> V</a:t>
            </a:r>
            <a:r>
              <a:rPr lang="vi-VN" sz="2800" dirty="0" smtClean="0">
                <a:latin typeface="Times New Roman" pitchFamily="18" charset="0"/>
                <a:cs typeface="Times New Roman" pitchFamily="18" charset="0"/>
              </a:rPr>
              <a:t>À</a:t>
            </a:r>
            <a:r>
              <a:rPr lang="en-US" sz="2800" dirty="0" smtClean="0">
                <a:latin typeface="Times New Roman" pitchFamily="18" charset="0"/>
                <a:cs typeface="Times New Roman" pitchFamily="18" charset="0"/>
              </a:rPr>
              <a:t> PH</a:t>
            </a:r>
            <a:r>
              <a:rPr lang="vi-VN" sz="2800" dirty="0" smtClean="0">
                <a:latin typeface="Times New Roman" pitchFamily="18" charset="0"/>
                <a:cs typeface="Times New Roman" pitchFamily="18" charset="0"/>
              </a:rPr>
              <a:t>ẢN</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BI</a:t>
            </a:r>
            <a:r>
              <a:rPr lang="vi-VN" sz="2800" dirty="0" smtClean="0">
                <a:latin typeface="Times New Roman" pitchFamily="18" charset="0"/>
                <a:cs typeface="Times New Roman" pitchFamily="18" charset="0"/>
              </a:rPr>
              <a:t>ỆN</a:t>
            </a:r>
            <a:r>
              <a:rPr lang="en-US" sz="2800" dirty="0" smtClean="0">
                <a:latin typeface="Times New Roman" pitchFamily="18" charset="0"/>
                <a:cs typeface="Times New Roman" pitchFamily="18" charset="0"/>
              </a:rPr>
              <a:t> X</a:t>
            </a:r>
            <a:r>
              <a:rPr lang="vi-VN" sz="2800" dirty="0" smtClean="0">
                <a:latin typeface="Times New Roman" pitchFamily="18" charset="0"/>
                <a:cs typeface="Times New Roman" pitchFamily="18" charset="0"/>
              </a:rPr>
              <a:t>Ã</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H</a:t>
            </a:r>
            <a:r>
              <a:rPr lang="vi-VN" sz="2800" dirty="0">
                <a:latin typeface="Times New Roman" pitchFamily="18" charset="0"/>
                <a:cs typeface="Times New Roman" pitchFamily="18" charset="0"/>
              </a:rPr>
              <a:t>ỘI</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1600200"/>
            <a:ext cx="8382000" cy="5029200"/>
          </a:xfrm>
        </p:spPr>
        <p:style>
          <a:lnRef idx="3">
            <a:schemeClr val="lt1"/>
          </a:lnRef>
          <a:fillRef idx="1">
            <a:schemeClr val="accent1"/>
          </a:fillRef>
          <a:effectRef idx="1">
            <a:schemeClr val="accent1"/>
          </a:effectRef>
          <a:fontRef idx="minor">
            <a:schemeClr val="lt1"/>
          </a:fontRef>
        </p:style>
        <p:txBody>
          <a:bodyPr>
            <a:normAutofit fontScale="77500" lnSpcReduction="20000"/>
          </a:bodyPr>
          <a:lstStyle/>
          <a:p>
            <a:pPr marL="0" indent="0" algn="just">
              <a:buNone/>
            </a:pPr>
            <a:r>
              <a:rPr lang="en-US"/>
              <a:t> </a:t>
            </a:r>
            <a:r>
              <a:rPr lang="en-US" smtClean="0"/>
              <a:t>   </a:t>
            </a:r>
            <a:r>
              <a:rPr lang="en-US" b="1" kern="800" smtClean="0"/>
              <a:t>Tr</a:t>
            </a:r>
            <a:r>
              <a:rPr lang="vi-VN" b="1" kern="800" dirty="0" smtClean="0"/>
              <a:t>ường</a:t>
            </a:r>
            <a:r>
              <a:rPr lang="en-US" b="1" kern="800" dirty="0"/>
              <a:t> </a:t>
            </a:r>
            <a:r>
              <a:rPr lang="en-US" b="1" kern="800" dirty="0" smtClean="0"/>
              <a:t>h</a:t>
            </a:r>
            <a:r>
              <a:rPr lang="vi-VN" b="1" kern="800" smtClean="0"/>
              <a:t>ợp</a:t>
            </a:r>
            <a:r>
              <a:rPr lang="en-US" b="1" kern="800" smtClean="0"/>
              <a:t> Mặt trận c</a:t>
            </a:r>
            <a:r>
              <a:rPr lang="vi-VN" b="1" kern="800" dirty="0" smtClean="0"/>
              <a:t>ó</a:t>
            </a:r>
            <a:r>
              <a:rPr lang="en-US" b="1" kern="800" dirty="0" smtClean="0"/>
              <a:t> h</a:t>
            </a:r>
            <a:r>
              <a:rPr lang="vi-VN" b="1" kern="800" dirty="0" smtClean="0"/>
              <a:t>ướng</a:t>
            </a:r>
            <a:r>
              <a:rPr lang="en-US" b="1" kern="800" dirty="0"/>
              <a:t> </a:t>
            </a:r>
            <a:r>
              <a:rPr lang="en-US" b="1" kern="800" dirty="0" smtClean="0"/>
              <a:t>d</a:t>
            </a:r>
            <a:r>
              <a:rPr lang="vi-VN" b="1" kern="800" dirty="0" smtClean="0"/>
              <a:t>ẫn</a:t>
            </a:r>
            <a:r>
              <a:rPr lang="en-US" b="1" kern="800" dirty="0" smtClean="0"/>
              <a:t> </a:t>
            </a:r>
            <a:r>
              <a:rPr lang="en-US" b="1" kern="800" dirty="0" err="1" smtClean="0"/>
              <a:t>khung</a:t>
            </a:r>
            <a:r>
              <a:rPr lang="en-US" b="1" kern="800" dirty="0" smtClean="0"/>
              <a:t> b</a:t>
            </a:r>
            <a:r>
              <a:rPr lang="vi-VN" b="1" kern="800" dirty="0" smtClean="0"/>
              <a:t>áo</a:t>
            </a:r>
            <a:r>
              <a:rPr lang="en-US" b="1" kern="800" dirty="0" smtClean="0"/>
              <a:t> c</a:t>
            </a:r>
            <a:r>
              <a:rPr lang="vi-VN" b="1" kern="800" dirty="0" smtClean="0"/>
              <a:t>á</a:t>
            </a:r>
            <a:r>
              <a:rPr lang="en-US" b="1" kern="800" dirty="0" smtClean="0"/>
              <a:t>o v</a:t>
            </a:r>
            <a:r>
              <a:rPr lang="vi-VN" b="1" kern="800" dirty="0" smtClean="0"/>
              <a:t>à</a:t>
            </a:r>
            <a:r>
              <a:rPr lang="en-US" b="1" kern="800" dirty="0"/>
              <a:t> </a:t>
            </a:r>
            <a:r>
              <a:rPr lang="en-US" b="1" kern="800" dirty="0" smtClean="0"/>
              <a:t>m</a:t>
            </a:r>
            <a:r>
              <a:rPr lang="vi-VN" b="1" kern="800" dirty="0" smtClean="0"/>
              <a:t>ẫu</a:t>
            </a:r>
            <a:r>
              <a:rPr lang="en-US" b="1" kern="800" dirty="0"/>
              <a:t> </a:t>
            </a:r>
            <a:r>
              <a:rPr lang="en-US" b="1" kern="800" dirty="0" smtClean="0"/>
              <a:t>bi</a:t>
            </a:r>
            <a:r>
              <a:rPr lang="vi-VN" b="1" kern="800" dirty="0" smtClean="0"/>
              <a:t>ểu</a:t>
            </a:r>
            <a:r>
              <a:rPr lang="en-US" b="1" kern="800" dirty="0" smtClean="0"/>
              <a:t>:</a:t>
            </a:r>
          </a:p>
          <a:p>
            <a:pPr algn="just">
              <a:buFont typeface="Wingdings" pitchFamily="2" charset="2"/>
              <a:buChar char="Ø"/>
            </a:pPr>
            <a:r>
              <a:rPr lang="en-US" dirty="0"/>
              <a:t>5 </a:t>
            </a:r>
            <a:r>
              <a:rPr lang="en-US" dirty="0" smtClean="0"/>
              <a:t>t</a:t>
            </a:r>
            <a:r>
              <a:rPr lang="vi-VN" dirty="0" smtClean="0"/>
              <a:t>ổ</a:t>
            </a:r>
            <a:r>
              <a:rPr lang="en-US" dirty="0" smtClean="0"/>
              <a:t> </a:t>
            </a:r>
            <a:r>
              <a:rPr lang="en-US" dirty="0" err="1" smtClean="0"/>
              <a:t>ch</a:t>
            </a:r>
            <a:r>
              <a:rPr lang="vi-VN" dirty="0" smtClean="0"/>
              <a:t>ức</a:t>
            </a:r>
            <a:r>
              <a:rPr lang="en-US" dirty="0" smtClean="0"/>
              <a:t> </a:t>
            </a:r>
            <a:r>
              <a:rPr lang="en-US" dirty="0" err="1" smtClean="0"/>
              <a:t>ch</a:t>
            </a:r>
            <a:r>
              <a:rPr lang="vi-VN" dirty="0" smtClean="0"/>
              <a:t>ính</a:t>
            </a:r>
            <a:r>
              <a:rPr lang="en-US" dirty="0" smtClean="0"/>
              <a:t> </a:t>
            </a:r>
            <a:r>
              <a:rPr lang="en-US" dirty="0" err="1" smtClean="0"/>
              <a:t>tr</a:t>
            </a:r>
            <a:r>
              <a:rPr lang="vi-VN" dirty="0" smtClean="0"/>
              <a:t>ị</a:t>
            </a:r>
            <a:r>
              <a:rPr lang="en-US" dirty="0" smtClean="0"/>
              <a:t> x</a:t>
            </a:r>
            <a:r>
              <a:rPr lang="vi-VN" dirty="0" smtClean="0"/>
              <a:t>ã</a:t>
            </a:r>
            <a:r>
              <a:rPr lang="en-US" dirty="0"/>
              <a:t> </a:t>
            </a:r>
            <a:r>
              <a:rPr lang="en-US" dirty="0" smtClean="0"/>
              <a:t>h</a:t>
            </a:r>
            <a:r>
              <a:rPr lang="vi-VN" dirty="0" smtClean="0"/>
              <a:t>ội</a:t>
            </a:r>
            <a:r>
              <a:rPr lang="en-US" dirty="0" smtClean="0"/>
              <a:t> </a:t>
            </a:r>
            <a:r>
              <a:rPr lang="vi-VN" dirty="0" smtClean="0"/>
              <a:t>ở</a:t>
            </a:r>
            <a:r>
              <a:rPr lang="en-US" dirty="0" smtClean="0"/>
              <a:t> </a:t>
            </a:r>
            <a:r>
              <a:rPr lang="en-US" dirty="0" err="1" smtClean="0"/>
              <a:t>Trung</a:t>
            </a:r>
            <a:r>
              <a:rPr lang="en-US" dirty="0" smtClean="0"/>
              <a:t> </a:t>
            </a:r>
            <a:r>
              <a:rPr lang="vi-VN" dirty="0" smtClean="0"/>
              <a:t>ươ</a:t>
            </a:r>
            <a:r>
              <a:rPr lang="en-US" err="1" smtClean="0"/>
              <a:t>ng</a:t>
            </a:r>
            <a:r>
              <a:rPr lang="en-US" smtClean="0"/>
              <a:t> Mặt trận c</a:t>
            </a:r>
            <a:r>
              <a:rPr lang="vi-VN" dirty="0" smtClean="0"/>
              <a:t>ác</a:t>
            </a:r>
            <a:r>
              <a:rPr lang="en-US" dirty="0" smtClean="0"/>
              <a:t> t</a:t>
            </a:r>
            <a:r>
              <a:rPr lang="vi-VN" dirty="0" smtClean="0"/>
              <a:t>ỉn</a:t>
            </a:r>
            <a:r>
              <a:rPr lang="en-US" dirty="0" smtClean="0"/>
              <a:t>h, </a:t>
            </a:r>
            <a:r>
              <a:rPr lang="en-US" dirty="0" err="1" smtClean="0"/>
              <a:t>th</a:t>
            </a:r>
            <a:r>
              <a:rPr lang="vi-VN" dirty="0" smtClean="0"/>
              <a:t>àn</a:t>
            </a:r>
            <a:r>
              <a:rPr lang="en-US" dirty="0"/>
              <a:t>h </a:t>
            </a:r>
            <a:r>
              <a:rPr lang="en-US" dirty="0" err="1" smtClean="0"/>
              <a:t>ph</a:t>
            </a:r>
            <a:r>
              <a:rPr lang="vi-VN" dirty="0" smtClean="0"/>
              <a:t>ố</a:t>
            </a:r>
            <a:r>
              <a:rPr lang="en-US" dirty="0" smtClean="0"/>
              <a:t>.</a:t>
            </a:r>
          </a:p>
          <a:p>
            <a:pPr algn="just">
              <a:buFont typeface="Wingdings" pitchFamily="2" charset="2"/>
              <a:buChar char="Ø"/>
            </a:pPr>
            <a:r>
              <a:rPr lang="en-US" dirty="0" smtClean="0"/>
              <a:t>B</a:t>
            </a:r>
            <a:r>
              <a:rPr lang="vi-VN" dirty="0" smtClean="0"/>
              <a:t>áo</a:t>
            </a:r>
            <a:r>
              <a:rPr lang="en-US" dirty="0" smtClean="0"/>
              <a:t> c</a:t>
            </a:r>
            <a:r>
              <a:rPr lang="vi-VN" dirty="0" smtClean="0"/>
              <a:t>áo</a:t>
            </a:r>
            <a:r>
              <a:rPr lang="en-US" dirty="0" smtClean="0"/>
              <a:t> 6 </a:t>
            </a:r>
            <a:r>
              <a:rPr lang="en-US" dirty="0" err="1" smtClean="0"/>
              <a:t>th</a:t>
            </a:r>
            <a:r>
              <a:rPr lang="vi-VN" dirty="0" smtClean="0"/>
              <a:t>áng</a:t>
            </a:r>
            <a:r>
              <a:rPr lang="en-US" dirty="0" smtClean="0"/>
              <a:t> v</a:t>
            </a:r>
            <a:r>
              <a:rPr lang="vi-VN" dirty="0" smtClean="0"/>
              <a:t>à</a:t>
            </a:r>
            <a:r>
              <a:rPr lang="en-US" dirty="0" smtClean="0"/>
              <a:t> c</a:t>
            </a:r>
            <a:r>
              <a:rPr lang="vi-VN" dirty="0" smtClean="0"/>
              <a:t>ả</a:t>
            </a:r>
            <a:r>
              <a:rPr lang="en-US" dirty="0" smtClean="0"/>
              <a:t> n</a:t>
            </a:r>
            <a:r>
              <a:rPr lang="vi-VN" dirty="0" smtClean="0"/>
              <a:t>ă</a:t>
            </a:r>
            <a:r>
              <a:rPr lang="en-US" smtClean="0"/>
              <a:t>m. Khung </a:t>
            </a:r>
            <a:r>
              <a:rPr lang="en-US" dirty="0" smtClean="0"/>
              <a:t>b</a:t>
            </a:r>
            <a:r>
              <a:rPr lang="vi-VN" dirty="0" smtClean="0"/>
              <a:t>áo</a:t>
            </a:r>
            <a:r>
              <a:rPr lang="en-US" dirty="0" smtClean="0"/>
              <a:t> c</a:t>
            </a:r>
            <a:r>
              <a:rPr lang="vi-VN" dirty="0" smtClean="0"/>
              <a:t>áo</a:t>
            </a:r>
            <a:r>
              <a:rPr lang="en-US" dirty="0" smtClean="0"/>
              <a:t>:</a:t>
            </a:r>
          </a:p>
          <a:p>
            <a:pPr algn="just">
              <a:buNone/>
            </a:pPr>
            <a:r>
              <a:rPr lang="en-US" smtClean="0"/>
              <a:t>	R</a:t>
            </a:r>
            <a:r>
              <a:rPr lang="vi-VN" dirty="0" smtClean="0"/>
              <a:t>õ</a:t>
            </a:r>
            <a:r>
              <a:rPr lang="en-US" dirty="0" smtClean="0"/>
              <a:t> </a:t>
            </a:r>
            <a:r>
              <a:rPr lang="en-US" dirty="0" err="1" smtClean="0"/>
              <a:t>gi</a:t>
            </a:r>
            <a:r>
              <a:rPr lang="vi-VN" dirty="0" smtClean="0"/>
              <a:t>ám</a:t>
            </a:r>
            <a:r>
              <a:rPr lang="en-US" dirty="0" smtClean="0"/>
              <a:t> s</a:t>
            </a:r>
            <a:r>
              <a:rPr lang="vi-VN" dirty="0" smtClean="0"/>
              <a:t>át</a:t>
            </a:r>
            <a:r>
              <a:rPr lang="en-US" dirty="0" smtClean="0"/>
              <a:t>, r</a:t>
            </a:r>
            <a:r>
              <a:rPr lang="vi-VN" dirty="0" smtClean="0"/>
              <a:t>õ</a:t>
            </a:r>
            <a:r>
              <a:rPr lang="en-US" dirty="0" smtClean="0"/>
              <a:t> </a:t>
            </a:r>
            <a:r>
              <a:rPr lang="en-US" dirty="0" err="1" smtClean="0"/>
              <a:t>ph</a:t>
            </a:r>
            <a:r>
              <a:rPr lang="vi-VN" dirty="0" smtClean="0"/>
              <a:t>ản</a:t>
            </a:r>
            <a:r>
              <a:rPr lang="en-US" dirty="0"/>
              <a:t> </a:t>
            </a:r>
            <a:r>
              <a:rPr lang="en-US" dirty="0" smtClean="0"/>
              <a:t>bi</a:t>
            </a:r>
            <a:r>
              <a:rPr lang="vi-VN" dirty="0" smtClean="0"/>
              <a:t>ện</a:t>
            </a:r>
            <a:r>
              <a:rPr lang="en-US" dirty="0" smtClean="0"/>
              <a:t>, r</a:t>
            </a:r>
            <a:r>
              <a:rPr lang="vi-VN" dirty="0" smtClean="0"/>
              <a:t>õ</a:t>
            </a:r>
            <a:r>
              <a:rPr lang="en-US" dirty="0" smtClean="0"/>
              <a:t> g</a:t>
            </a:r>
            <a:r>
              <a:rPr lang="vi-VN" dirty="0" smtClean="0"/>
              <a:t>óp</a:t>
            </a:r>
            <a:r>
              <a:rPr lang="en-US" dirty="0" smtClean="0"/>
              <a:t> </a:t>
            </a:r>
            <a:r>
              <a:rPr lang="vi-VN" dirty="0" smtClean="0"/>
              <a:t>ý</a:t>
            </a:r>
            <a:r>
              <a:rPr lang="en-US" dirty="0"/>
              <a:t> </a:t>
            </a:r>
            <a:r>
              <a:rPr lang="en-US" dirty="0" err="1" smtClean="0"/>
              <a:t>xây</a:t>
            </a:r>
            <a:r>
              <a:rPr lang="en-US" dirty="0" smtClean="0"/>
              <a:t> d</a:t>
            </a:r>
            <a:r>
              <a:rPr lang="vi-VN" dirty="0" smtClean="0"/>
              <a:t>ựng</a:t>
            </a:r>
            <a:r>
              <a:rPr lang="en-US" dirty="0" smtClean="0"/>
              <a:t> </a:t>
            </a:r>
            <a:r>
              <a:rPr lang="vi-VN" dirty="0" smtClean="0"/>
              <a:t>đảng</a:t>
            </a:r>
            <a:r>
              <a:rPr lang="en-US" dirty="0"/>
              <a:t>, </a:t>
            </a:r>
            <a:r>
              <a:rPr lang="en-US" dirty="0" err="1" smtClean="0"/>
              <a:t>xây</a:t>
            </a:r>
            <a:r>
              <a:rPr lang="en-US" dirty="0" smtClean="0"/>
              <a:t> d</a:t>
            </a:r>
            <a:r>
              <a:rPr lang="vi-VN" dirty="0" smtClean="0"/>
              <a:t>ựng</a:t>
            </a:r>
            <a:r>
              <a:rPr lang="en-US" dirty="0" smtClean="0"/>
              <a:t> </a:t>
            </a:r>
            <a:r>
              <a:rPr lang="en-US" dirty="0" err="1" smtClean="0"/>
              <a:t>ch</a:t>
            </a:r>
            <a:r>
              <a:rPr lang="vi-VN" dirty="0" smtClean="0"/>
              <a:t>í</a:t>
            </a:r>
            <a:r>
              <a:rPr lang="en-US" dirty="0" err="1" smtClean="0"/>
              <a:t>nh</a:t>
            </a:r>
            <a:r>
              <a:rPr lang="en-US" dirty="0"/>
              <a:t> </a:t>
            </a:r>
            <a:r>
              <a:rPr lang="en-US" dirty="0" err="1" smtClean="0"/>
              <a:t>quy</a:t>
            </a:r>
            <a:r>
              <a:rPr lang="vi-VN" dirty="0" smtClean="0"/>
              <a:t>ề</a:t>
            </a:r>
            <a:r>
              <a:rPr lang="en-US" dirty="0" smtClean="0"/>
              <a:t>n (t</a:t>
            </a:r>
            <a:r>
              <a:rPr lang="vi-VN" dirty="0" smtClean="0"/>
              <a:t>ác</a:t>
            </a:r>
            <a:r>
              <a:rPr lang="en-US" dirty="0" smtClean="0"/>
              <a:t>h t</a:t>
            </a:r>
            <a:r>
              <a:rPr lang="vi-VN" dirty="0" smtClean="0"/>
              <a:t>ừng</a:t>
            </a:r>
            <a:r>
              <a:rPr lang="en-US" dirty="0" smtClean="0"/>
              <a:t> m</a:t>
            </a:r>
            <a:r>
              <a:rPr lang="vi-VN" dirty="0" smtClean="0"/>
              <a:t>ục</a:t>
            </a:r>
            <a:r>
              <a:rPr lang="en-US" dirty="0"/>
              <a:t> </a:t>
            </a:r>
            <a:r>
              <a:rPr lang="en-US" err="1" smtClean="0"/>
              <a:t>riêng</a:t>
            </a:r>
            <a:r>
              <a:rPr lang="en-US" smtClean="0"/>
              <a:t>).</a:t>
            </a:r>
          </a:p>
          <a:p>
            <a:pPr marL="0" indent="0" algn="just">
              <a:buNone/>
            </a:pPr>
            <a:r>
              <a:rPr lang="en-US" b="1" smtClean="0"/>
              <a:t>B</a:t>
            </a:r>
            <a:r>
              <a:rPr lang="vi-VN" b="1" smtClean="0"/>
              <a:t>áo</a:t>
            </a:r>
            <a:r>
              <a:rPr lang="en-US" b="1" smtClean="0"/>
              <a:t> c</a:t>
            </a:r>
            <a:r>
              <a:rPr lang="vi-VN" b="1" smtClean="0"/>
              <a:t>áo</a:t>
            </a:r>
            <a:r>
              <a:rPr lang="en-US" b="1" smtClean="0"/>
              <a:t> n</a:t>
            </a:r>
            <a:r>
              <a:rPr lang="vi-VN" b="1" smtClean="0"/>
              <a:t>ă</a:t>
            </a:r>
            <a:r>
              <a:rPr lang="en-US" b="1" smtClean="0"/>
              <a:t>m c</a:t>
            </a:r>
            <a:r>
              <a:rPr lang="vi-VN" b="1" smtClean="0"/>
              <a:t>ó</a:t>
            </a:r>
            <a:r>
              <a:rPr lang="en-US" b="1" smtClean="0"/>
              <a:t> 3 ph</a:t>
            </a:r>
            <a:r>
              <a:rPr lang="vi-VN" b="1" smtClean="0"/>
              <a:t>ần</a:t>
            </a:r>
            <a:r>
              <a:rPr lang="en-US" b="1" smtClean="0"/>
              <a:t>:</a:t>
            </a:r>
          </a:p>
          <a:p>
            <a:pPr algn="just">
              <a:buFont typeface="Wingdings" pitchFamily="2" charset="2"/>
              <a:buChar char="Ø"/>
            </a:pPr>
            <a:r>
              <a:rPr lang="vi-VN" smtClean="0"/>
              <a:t>Đánh</a:t>
            </a:r>
            <a:r>
              <a:rPr lang="en-US" smtClean="0"/>
              <a:t> gi</a:t>
            </a:r>
            <a:r>
              <a:rPr lang="vi-VN" smtClean="0"/>
              <a:t>á</a:t>
            </a:r>
            <a:r>
              <a:rPr lang="en-US" smtClean="0"/>
              <a:t> k</a:t>
            </a:r>
            <a:r>
              <a:rPr lang="vi-VN" smtClean="0"/>
              <a:t>ết</a:t>
            </a:r>
            <a:r>
              <a:rPr lang="en-US" smtClean="0"/>
              <a:t> qu</a:t>
            </a:r>
            <a:r>
              <a:rPr lang="vi-VN" smtClean="0"/>
              <a:t>ả</a:t>
            </a:r>
            <a:r>
              <a:rPr lang="en-US" smtClean="0"/>
              <a:t> n</a:t>
            </a:r>
            <a:r>
              <a:rPr lang="vi-VN" smtClean="0"/>
              <a:t>ă</a:t>
            </a:r>
            <a:r>
              <a:rPr lang="en-US" smtClean="0"/>
              <a:t>m.</a:t>
            </a:r>
          </a:p>
          <a:p>
            <a:pPr algn="just">
              <a:buFont typeface="Wingdings" pitchFamily="2" charset="2"/>
              <a:buChar char="Ø"/>
            </a:pPr>
            <a:r>
              <a:rPr lang="en-US" smtClean="0"/>
              <a:t>N</a:t>
            </a:r>
            <a:r>
              <a:rPr lang="vi-VN" smtClean="0"/>
              <a:t>ội</a:t>
            </a:r>
            <a:r>
              <a:rPr lang="en-US" smtClean="0"/>
              <a:t> dung gi</a:t>
            </a:r>
            <a:r>
              <a:rPr lang="vi-VN" smtClean="0"/>
              <a:t>ám</a:t>
            </a:r>
            <a:r>
              <a:rPr lang="en-US" smtClean="0"/>
              <a:t> s</a:t>
            </a:r>
            <a:r>
              <a:rPr lang="vi-VN" smtClean="0"/>
              <a:t>át</a:t>
            </a:r>
            <a:r>
              <a:rPr lang="en-US" smtClean="0"/>
              <a:t> v</a:t>
            </a:r>
            <a:r>
              <a:rPr lang="vi-VN" smtClean="0"/>
              <a:t>à</a:t>
            </a:r>
            <a:r>
              <a:rPr lang="en-US" smtClean="0"/>
              <a:t> ph</a:t>
            </a:r>
            <a:r>
              <a:rPr lang="vi-VN" smtClean="0"/>
              <a:t>ản</a:t>
            </a:r>
            <a:r>
              <a:rPr lang="en-US" smtClean="0"/>
              <a:t> bi</a:t>
            </a:r>
            <a:r>
              <a:rPr lang="vi-VN" smtClean="0"/>
              <a:t>ện</a:t>
            </a:r>
            <a:r>
              <a:rPr lang="en-US" smtClean="0"/>
              <a:t> x</a:t>
            </a:r>
            <a:r>
              <a:rPr lang="vi-VN" smtClean="0"/>
              <a:t>ã</a:t>
            </a:r>
            <a:r>
              <a:rPr lang="en-US" smtClean="0"/>
              <a:t> h</a:t>
            </a:r>
            <a:r>
              <a:rPr lang="vi-VN" smtClean="0"/>
              <a:t>ội</a:t>
            </a:r>
            <a:r>
              <a:rPr lang="en-US" smtClean="0"/>
              <a:t> n</a:t>
            </a:r>
            <a:r>
              <a:rPr lang="vi-VN" smtClean="0"/>
              <a:t>ă</a:t>
            </a:r>
            <a:r>
              <a:rPr lang="en-US" smtClean="0"/>
              <a:t>m t</a:t>
            </a:r>
            <a:r>
              <a:rPr lang="vi-VN" smtClean="0"/>
              <a:t>ới</a:t>
            </a:r>
            <a:r>
              <a:rPr lang="en-US" smtClean="0"/>
              <a:t>, bi</a:t>
            </a:r>
            <a:r>
              <a:rPr lang="vi-VN" smtClean="0"/>
              <a:t>ện</a:t>
            </a:r>
            <a:r>
              <a:rPr lang="en-US" smtClean="0"/>
              <a:t> ph</a:t>
            </a:r>
            <a:r>
              <a:rPr lang="vi-VN" smtClean="0"/>
              <a:t>áp</a:t>
            </a:r>
            <a:r>
              <a:rPr lang="en-US" smtClean="0"/>
              <a:t> th</a:t>
            </a:r>
            <a:r>
              <a:rPr lang="vi-VN" smtClean="0"/>
              <a:t>ự</a:t>
            </a:r>
            <a:r>
              <a:rPr lang="en-US" smtClean="0"/>
              <a:t>c hi</a:t>
            </a:r>
            <a:r>
              <a:rPr lang="vi-VN" smtClean="0"/>
              <a:t>ện</a:t>
            </a:r>
            <a:r>
              <a:rPr lang="en-US" smtClean="0"/>
              <a:t>.</a:t>
            </a:r>
          </a:p>
          <a:p>
            <a:pPr algn="just">
              <a:buFont typeface="Wingdings" pitchFamily="2" charset="2"/>
              <a:buChar char="Ø"/>
            </a:pPr>
            <a:r>
              <a:rPr lang="vi-VN" smtClean="0"/>
              <a:t>Đề</a:t>
            </a:r>
            <a:r>
              <a:rPr lang="en-US" smtClean="0"/>
              <a:t> xu</a:t>
            </a:r>
            <a:r>
              <a:rPr lang="vi-VN" smtClean="0"/>
              <a:t>ất</a:t>
            </a:r>
            <a:r>
              <a:rPr lang="en-US" smtClean="0"/>
              <a:t> ki</a:t>
            </a:r>
            <a:r>
              <a:rPr lang="vi-VN" smtClean="0"/>
              <a:t>ến</a:t>
            </a:r>
            <a:r>
              <a:rPr lang="en-US" smtClean="0"/>
              <a:t> ngh</a:t>
            </a:r>
            <a:r>
              <a:rPr lang="vi-VN" smtClean="0"/>
              <a:t>ị</a:t>
            </a:r>
            <a:r>
              <a:rPr lang="en-US" smtClean="0"/>
              <a:t>: Trong đó r</a:t>
            </a:r>
            <a:r>
              <a:rPr lang="vi-VN" smtClean="0"/>
              <a:t>õ</a:t>
            </a:r>
            <a:r>
              <a:rPr lang="en-US" smtClean="0"/>
              <a:t> n</a:t>
            </a:r>
            <a:r>
              <a:rPr lang="vi-VN" smtClean="0"/>
              <a:t>ội</a:t>
            </a:r>
            <a:r>
              <a:rPr lang="en-US" smtClean="0"/>
              <a:t> dung </a:t>
            </a:r>
            <a:r>
              <a:rPr lang="vi-VN" smtClean="0"/>
              <a:t>đề</a:t>
            </a:r>
            <a:r>
              <a:rPr lang="en-US" smtClean="0"/>
              <a:t> ngh</a:t>
            </a:r>
            <a:r>
              <a:rPr lang="vi-VN" smtClean="0"/>
              <a:t>ị</a:t>
            </a:r>
            <a:r>
              <a:rPr lang="en-US" smtClean="0"/>
              <a:t> Mặt trận c</a:t>
            </a:r>
            <a:r>
              <a:rPr lang="vi-VN" smtClean="0"/>
              <a:t>ấp</a:t>
            </a:r>
            <a:r>
              <a:rPr lang="en-US" smtClean="0"/>
              <a:t> trên </a:t>
            </a:r>
            <a:r>
              <a:rPr lang="vi-VN" smtClean="0"/>
              <a:t>đư</a:t>
            </a:r>
            <a:r>
              <a:rPr lang="en-US" smtClean="0"/>
              <a:t>a v</a:t>
            </a:r>
            <a:r>
              <a:rPr lang="vi-VN" smtClean="0"/>
              <a:t>ào</a:t>
            </a:r>
            <a:r>
              <a:rPr lang="en-US" smtClean="0"/>
              <a:t> k</a:t>
            </a:r>
            <a:r>
              <a:rPr lang="vi-VN" smtClean="0"/>
              <a:t>ế</a:t>
            </a:r>
            <a:r>
              <a:rPr lang="en-US" smtClean="0"/>
              <a:t> ho</a:t>
            </a:r>
            <a:r>
              <a:rPr lang="vi-VN" smtClean="0"/>
              <a:t>ạch</a:t>
            </a:r>
            <a:r>
              <a:rPr lang="en-US" smtClean="0"/>
              <a:t> gi</a:t>
            </a:r>
            <a:r>
              <a:rPr lang="vi-VN" smtClean="0"/>
              <a:t>ám</a:t>
            </a:r>
            <a:r>
              <a:rPr lang="en-US" smtClean="0"/>
              <a:t> s</a:t>
            </a:r>
            <a:r>
              <a:rPr lang="vi-VN" smtClean="0"/>
              <a:t>át</a:t>
            </a:r>
            <a:r>
              <a:rPr lang="en-US" smtClean="0"/>
              <a:t> v</a:t>
            </a:r>
            <a:r>
              <a:rPr lang="vi-VN" smtClean="0"/>
              <a:t>à</a:t>
            </a:r>
            <a:r>
              <a:rPr lang="en-US" smtClean="0"/>
              <a:t> PBXH c</a:t>
            </a:r>
            <a:r>
              <a:rPr lang="vi-VN" smtClean="0"/>
              <a:t>ủa</a:t>
            </a:r>
            <a:r>
              <a:rPr lang="en-US" smtClean="0"/>
              <a:t> n</a:t>
            </a:r>
            <a:r>
              <a:rPr lang="vi-VN" smtClean="0"/>
              <a:t>ă</a:t>
            </a:r>
            <a:r>
              <a:rPr lang="en-US" smtClean="0"/>
              <a:t>m t</a:t>
            </a:r>
            <a:r>
              <a:rPr lang="vi-VN" smtClean="0"/>
              <a:t>ới</a:t>
            </a:r>
            <a:r>
              <a:rPr lang="en-US" smtClean="0"/>
              <a:t>.</a:t>
            </a:r>
            <a:endParaRPr lang="en-US" dirty="0" smtClean="0"/>
          </a:p>
        </p:txBody>
      </p:sp>
    </p:spTree>
    <p:extLst>
      <p:ext uri="{BB962C8B-B14F-4D97-AF65-F5344CB8AC3E}">
        <p14:creationId xmlns:p14="http://schemas.microsoft.com/office/powerpoint/2010/main" xmlns="" val="1851081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2800" dirty="0" smtClean="0">
                <a:latin typeface="Times New Roman" pitchFamily="18" charset="0"/>
                <a:cs typeface="Times New Roman" pitchFamily="18" charset="0"/>
              </a:rPr>
              <a:t>6</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M</a:t>
            </a:r>
            <a:r>
              <a:rPr lang="vi-VN" sz="2800" dirty="0" smtClean="0">
                <a:latin typeface="Times New Roman" pitchFamily="18" charset="0"/>
                <a:cs typeface="Times New Roman" pitchFamily="18" charset="0"/>
              </a:rPr>
              <a:t>ỘT</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S</a:t>
            </a:r>
            <a:r>
              <a:rPr lang="vi-VN" sz="2800" dirty="0" smtClean="0">
                <a:latin typeface="Times New Roman" pitchFamily="18" charset="0"/>
                <a:cs typeface="Times New Roman" pitchFamily="18" charset="0"/>
              </a:rPr>
              <a:t>Ố</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V</a:t>
            </a:r>
            <a:r>
              <a:rPr lang="vi-VN" sz="2800" dirty="0" smtClean="0">
                <a:latin typeface="Times New Roman" pitchFamily="18" charset="0"/>
                <a:cs typeface="Times New Roman" pitchFamily="18" charset="0"/>
              </a:rPr>
              <a:t>ẤN</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Đ</a:t>
            </a:r>
            <a:r>
              <a:rPr lang="vi-VN" sz="2800" dirty="0" smtClean="0">
                <a:latin typeface="Times New Roman" pitchFamily="18" charset="0"/>
                <a:cs typeface="Times New Roman" pitchFamily="18" charset="0"/>
              </a:rPr>
              <a:t>Ề</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TI</a:t>
            </a:r>
            <a:r>
              <a:rPr lang="vi-VN" sz="2800" dirty="0" smtClean="0">
                <a:latin typeface="Times New Roman" pitchFamily="18" charset="0"/>
                <a:cs typeface="Times New Roman" pitchFamily="18" charset="0"/>
              </a:rPr>
              <a:t>Ế</a:t>
            </a:r>
            <a:r>
              <a:rPr lang="en-US" sz="2800" dirty="0" smtClean="0">
                <a:latin typeface="Times New Roman" pitchFamily="18" charset="0"/>
                <a:cs typeface="Times New Roman" pitchFamily="18" charset="0"/>
              </a:rPr>
              <a:t>P T</a:t>
            </a:r>
            <a:r>
              <a:rPr lang="vi-VN" sz="2800" dirty="0" smtClean="0">
                <a:latin typeface="Times New Roman" pitchFamily="18" charset="0"/>
                <a:cs typeface="Times New Roman" pitchFamily="18" charset="0"/>
              </a:rPr>
              <a:t>ỤC</a:t>
            </a:r>
            <a:r>
              <a:rPr lang="en-US" sz="2800" dirty="0">
                <a:latin typeface="Times New Roman" pitchFamily="18" charset="0"/>
                <a:cs typeface="Times New Roman" pitchFamily="18" charset="0"/>
              </a:rPr>
              <a:t> NGHIÊN </a:t>
            </a:r>
            <a:r>
              <a:rPr lang="en-US" sz="2800" dirty="0" smtClean="0">
                <a:latin typeface="Times New Roman" pitchFamily="18" charset="0"/>
                <a:cs typeface="Times New Roman" pitchFamily="18" charset="0"/>
              </a:rPr>
              <a:t>C</a:t>
            </a:r>
            <a:r>
              <a:rPr lang="vi-VN" sz="2800" dirty="0" smtClean="0">
                <a:latin typeface="Times New Roman" pitchFamily="18" charset="0"/>
                <a:cs typeface="Times New Roman" pitchFamily="18" charset="0"/>
              </a:rPr>
              <a:t>ỨU</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T</a:t>
            </a:r>
            <a:r>
              <a:rPr lang="vi-VN" sz="2800" dirty="0" smtClean="0">
                <a:latin typeface="Times New Roman" pitchFamily="18" charset="0"/>
                <a:cs typeface="Times New Roman" pitchFamily="18" charset="0"/>
              </a:rPr>
              <a:t>ỔNG</a:t>
            </a:r>
            <a:r>
              <a:rPr lang="en-US" sz="2800" dirty="0" smtClean="0">
                <a:latin typeface="Times New Roman" pitchFamily="18" charset="0"/>
                <a:cs typeface="Times New Roman" pitchFamily="18" charset="0"/>
              </a:rPr>
              <a:t> K</a:t>
            </a:r>
            <a:r>
              <a:rPr lang="vi-VN" sz="2800" dirty="0" smtClean="0">
                <a:latin typeface="Times New Roman" pitchFamily="18" charset="0"/>
                <a:cs typeface="Times New Roman" pitchFamily="18" charset="0"/>
              </a:rPr>
              <a:t>ẾT</a:t>
            </a:r>
            <a:r>
              <a:rPr lang="en-US" sz="2800" dirty="0" smtClean="0">
                <a:latin typeface="Times New Roman" pitchFamily="18" charset="0"/>
                <a:cs typeface="Times New Roman" pitchFamily="18" charset="0"/>
              </a:rPr>
              <a:t> TH</a:t>
            </a:r>
            <a:r>
              <a:rPr lang="vi-VN" sz="2800" dirty="0" smtClean="0">
                <a:latin typeface="Times New Roman" pitchFamily="18" charset="0"/>
                <a:cs typeface="Times New Roman" pitchFamily="18" charset="0"/>
              </a:rPr>
              <a:t>ỰC</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TI</a:t>
            </a:r>
            <a:r>
              <a:rPr lang="vi-VN" sz="2800" dirty="0" smtClean="0">
                <a:latin typeface="Times New Roman" pitchFamily="18" charset="0"/>
                <a:cs typeface="Times New Roman" pitchFamily="18" charset="0"/>
              </a:rPr>
              <a:t>Ễ</a:t>
            </a:r>
            <a:r>
              <a:rPr lang="en-US" sz="2800" dirty="0">
                <a:latin typeface="Times New Roman" pitchFamily="18" charset="0"/>
                <a:cs typeface="Times New Roman" pitchFamily="18" charset="0"/>
              </a:rPr>
              <a:t>N, </a:t>
            </a:r>
            <a:r>
              <a:rPr lang="en-US" sz="2800" dirty="0" smtClean="0">
                <a:latin typeface="Times New Roman" pitchFamily="18" charset="0"/>
                <a:cs typeface="Times New Roman" pitchFamily="18" charset="0"/>
              </a:rPr>
              <a:t>Đ</a:t>
            </a:r>
            <a:r>
              <a:rPr lang="vi-VN" sz="2800" dirty="0" smtClean="0">
                <a:latin typeface="Times New Roman" pitchFamily="18" charset="0"/>
                <a:cs typeface="Times New Roman" pitchFamily="18" charset="0"/>
              </a:rPr>
              <a:t>Ề</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XU</a:t>
            </a:r>
            <a:r>
              <a:rPr lang="vi-VN" sz="2800" dirty="0">
                <a:latin typeface="Times New Roman" pitchFamily="18" charset="0"/>
                <a:cs typeface="Times New Roman" pitchFamily="18" charset="0"/>
              </a:rPr>
              <a:t>ẤT</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1600200"/>
            <a:ext cx="8610600" cy="5029200"/>
          </a:xfrm>
        </p:spPr>
        <p:style>
          <a:lnRef idx="3">
            <a:schemeClr val="lt1"/>
          </a:lnRef>
          <a:fillRef idx="1">
            <a:schemeClr val="accent1"/>
          </a:fillRef>
          <a:effectRef idx="1">
            <a:schemeClr val="accent1"/>
          </a:effectRef>
          <a:fontRef idx="minor">
            <a:schemeClr val="lt1"/>
          </a:fontRef>
        </p:style>
        <p:txBody>
          <a:bodyPr>
            <a:noAutofit/>
          </a:bodyPr>
          <a:lstStyle/>
          <a:p>
            <a:pPr marL="0" indent="0" algn="just">
              <a:buNone/>
            </a:pPr>
            <a:r>
              <a:rPr lang="en-US" sz="2800"/>
              <a:t> </a:t>
            </a:r>
            <a:r>
              <a:rPr lang="en-US" sz="2800" smtClean="0"/>
              <a:t>    Ba vi</a:t>
            </a:r>
            <a:r>
              <a:rPr lang="vi-VN" sz="2800" dirty="0" smtClean="0"/>
              <a:t>ệ</a:t>
            </a:r>
            <a:r>
              <a:rPr lang="en-US" sz="2800" dirty="0" smtClean="0"/>
              <a:t>c </a:t>
            </a:r>
            <a:r>
              <a:rPr lang="en-US" sz="2800" dirty="0" err="1" smtClean="0"/>
              <a:t>theo</a:t>
            </a:r>
            <a:r>
              <a:rPr lang="en-US" sz="2800" dirty="0" smtClean="0"/>
              <a:t> </a:t>
            </a:r>
            <a:r>
              <a:rPr lang="en-US" sz="2800" dirty="0" err="1" smtClean="0"/>
              <a:t>Quy</a:t>
            </a:r>
            <a:r>
              <a:rPr lang="vi-VN" sz="2800" dirty="0" smtClean="0"/>
              <a:t>ết</a:t>
            </a:r>
            <a:r>
              <a:rPr lang="en-US" sz="2800" dirty="0" smtClean="0"/>
              <a:t> </a:t>
            </a:r>
            <a:r>
              <a:rPr lang="vi-VN" sz="2800" dirty="0" smtClean="0"/>
              <a:t>định</a:t>
            </a:r>
            <a:r>
              <a:rPr lang="en-US" sz="2800" dirty="0" smtClean="0"/>
              <a:t> 217, 218 M</a:t>
            </a:r>
            <a:r>
              <a:rPr lang="vi-VN" sz="2800" dirty="0" smtClean="0"/>
              <a:t>ặt</a:t>
            </a:r>
            <a:r>
              <a:rPr lang="en-US" sz="2800" dirty="0"/>
              <a:t> </a:t>
            </a:r>
            <a:r>
              <a:rPr lang="en-US" sz="2800" err="1" smtClean="0"/>
              <a:t>tr</a:t>
            </a:r>
            <a:r>
              <a:rPr lang="vi-VN" sz="2800" smtClean="0"/>
              <a:t>ận</a:t>
            </a:r>
            <a:r>
              <a:rPr lang="en-US" sz="2800" smtClean="0"/>
              <a:t>, </a:t>
            </a:r>
            <a:r>
              <a:rPr lang="en-US" sz="2800" dirty="0" smtClean="0"/>
              <a:t>c</a:t>
            </a:r>
            <a:r>
              <a:rPr lang="vi-VN" sz="2800" dirty="0" smtClean="0"/>
              <a:t>ác</a:t>
            </a:r>
            <a:r>
              <a:rPr lang="en-US" sz="2800" dirty="0" smtClean="0"/>
              <a:t> </a:t>
            </a:r>
            <a:r>
              <a:rPr lang="vi-VN" sz="2800" dirty="0" smtClean="0"/>
              <a:t>đ</a:t>
            </a:r>
            <a:r>
              <a:rPr lang="en-US" sz="2800" dirty="0" smtClean="0"/>
              <a:t>o</a:t>
            </a:r>
            <a:r>
              <a:rPr lang="vi-VN" sz="2800" dirty="0" smtClean="0"/>
              <a:t>àn</a:t>
            </a:r>
            <a:r>
              <a:rPr lang="en-US" sz="2800" dirty="0"/>
              <a:t> </a:t>
            </a:r>
            <a:r>
              <a:rPr lang="en-US" sz="2800" dirty="0" err="1" smtClean="0"/>
              <a:t>th</a:t>
            </a:r>
            <a:r>
              <a:rPr lang="vi-VN" sz="2800" dirty="0" smtClean="0"/>
              <a:t>ể</a:t>
            </a:r>
            <a:r>
              <a:rPr lang="en-US" sz="2800" dirty="0" smtClean="0"/>
              <a:t> </a:t>
            </a:r>
            <a:r>
              <a:rPr lang="en-US" sz="2800" dirty="0" err="1" smtClean="0"/>
              <a:t>ch</a:t>
            </a:r>
            <a:r>
              <a:rPr lang="vi-VN" sz="2800" dirty="0" smtClean="0"/>
              <a:t>ín</a:t>
            </a:r>
            <a:r>
              <a:rPr lang="en-US" sz="2800" dirty="0" smtClean="0"/>
              <a:t>h </a:t>
            </a:r>
            <a:r>
              <a:rPr lang="en-US" sz="2800" dirty="0" err="1" smtClean="0"/>
              <a:t>tr</a:t>
            </a:r>
            <a:r>
              <a:rPr lang="vi-VN" sz="2800" dirty="0" smtClean="0"/>
              <a:t>ị</a:t>
            </a:r>
            <a:r>
              <a:rPr lang="en-US" sz="2800" dirty="0" smtClean="0"/>
              <a:t> x</a:t>
            </a:r>
            <a:r>
              <a:rPr lang="vi-VN" sz="2800" dirty="0" smtClean="0"/>
              <a:t>ã</a:t>
            </a:r>
            <a:r>
              <a:rPr lang="en-US" sz="2800" dirty="0"/>
              <a:t> </a:t>
            </a:r>
            <a:r>
              <a:rPr lang="en-US" sz="2800" dirty="0" smtClean="0"/>
              <a:t>h</a:t>
            </a:r>
            <a:r>
              <a:rPr lang="vi-VN" sz="2800" dirty="0" smtClean="0"/>
              <a:t>ội</a:t>
            </a:r>
            <a:r>
              <a:rPr lang="en-US" sz="2800" dirty="0" smtClean="0"/>
              <a:t> </a:t>
            </a:r>
            <a:r>
              <a:rPr lang="en-US" sz="2800" dirty="0" err="1" smtClean="0"/>
              <a:t>ch</a:t>
            </a:r>
            <a:r>
              <a:rPr lang="vi-VN" sz="2800" dirty="0" smtClean="0"/>
              <a:t>ư</a:t>
            </a:r>
            <a:r>
              <a:rPr lang="en-US" sz="2800" dirty="0" smtClean="0"/>
              <a:t>a l</a:t>
            </a:r>
            <a:r>
              <a:rPr lang="vi-VN" sz="2800" dirty="0" smtClean="0"/>
              <a:t>àm</a:t>
            </a:r>
            <a:r>
              <a:rPr lang="en-US" sz="2800" dirty="0" smtClean="0"/>
              <a:t> ho</a:t>
            </a:r>
            <a:r>
              <a:rPr lang="vi-VN" sz="2800" dirty="0" smtClean="0"/>
              <a:t>ặc</a:t>
            </a:r>
            <a:r>
              <a:rPr lang="en-US" sz="2800" dirty="0" smtClean="0"/>
              <a:t> l</a:t>
            </a:r>
            <a:r>
              <a:rPr lang="vi-VN" sz="2800" dirty="0" smtClean="0"/>
              <a:t>àm</a:t>
            </a:r>
            <a:r>
              <a:rPr lang="en-US" sz="2800" dirty="0" smtClean="0"/>
              <a:t> </a:t>
            </a:r>
            <a:r>
              <a:rPr lang="en-US" sz="2800" dirty="0" err="1" smtClean="0"/>
              <a:t>ch</a:t>
            </a:r>
            <a:r>
              <a:rPr lang="vi-VN" sz="2800" dirty="0" smtClean="0"/>
              <a:t>ư</a:t>
            </a:r>
            <a:r>
              <a:rPr lang="en-US" sz="2800" dirty="0" smtClean="0"/>
              <a:t>a r</a:t>
            </a:r>
            <a:r>
              <a:rPr lang="vi-VN" sz="2800" dirty="0" smtClean="0"/>
              <a:t>õ</a:t>
            </a:r>
            <a:r>
              <a:rPr lang="en-US" sz="2800" dirty="0" smtClean="0"/>
              <a:t> n</a:t>
            </a:r>
            <a:r>
              <a:rPr lang="vi-VN" sz="2800" dirty="0" smtClean="0"/>
              <a:t>ét</a:t>
            </a:r>
            <a:r>
              <a:rPr lang="en-US" sz="2800" dirty="0" smtClean="0"/>
              <a:t>:</a:t>
            </a:r>
          </a:p>
          <a:p>
            <a:pPr marL="514350" indent="-514350" algn="just">
              <a:buFont typeface="+mj-lt"/>
              <a:buAutoNum type="arabicPeriod"/>
            </a:pPr>
            <a:r>
              <a:rPr lang="en-US" sz="2800" kern="1000" dirty="0" smtClean="0"/>
              <a:t>G</a:t>
            </a:r>
            <a:r>
              <a:rPr lang="vi-VN" sz="2800" kern="1000" dirty="0" smtClean="0"/>
              <a:t>óp</a:t>
            </a:r>
            <a:r>
              <a:rPr lang="en-US" sz="2800" kern="1000" dirty="0" smtClean="0"/>
              <a:t> </a:t>
            </a:r>
            <a:r>
              <a:rPr lang="vi-VN" sz="2800" kern="1000" dirty="0" smtClean="0"/>
              <a:t>ý</a:t>
            </a:r>
            <a:r>
              <a:rPr lang="en-US" sz="2800" kern="1000" dirty="0" smtClean="0"/>
              <a:t> </a:t>
            </a:r>
            <a:r>
              <a:rPr lang="en-US" sz="2800" kern="1000" dirty="0" err="1" smtClean="0"/>
              <a:t>th</a:t>
            </a:r>
            <a:r>
              <a:rPr lang="vi-VN" sz="2800" kern="1000" dirty="0" smtClean="0"/>
              <a:t>ường</a:t>
            </a:r>
            <a:r>
              <a:rPr lang="en-US" sz="2800" kern="1000" dirty="0"/>
              <a:t> </a:t>
            </a:r>
            <a:r>
              <a:rPr lang="en-US" sz="2800" kern="1000" dirty="0" err="1" smtClean="0"/>
              <a:t>xuyên</a:t>
            </a:r>
            <a:r>
              <a:rPr lang="en-US" sz="2800" kern="1000" dirty="0" smtClean="0"/>
              <a:t>, </a:t>
            </a:r>
            <a:r>
              <a:rPr lang="vi-VN" sz="2800" kern="1000" dirty="0" smtClean="0"/>
              <a:t>đột</a:t>
            </a:r>
            <a:r>
              <a:rPr lang="en-US" sz="2800" kern="1000" dirty="0"/>
              <a:t> </a:t>
            </a:r>
            <a:r>
              <a:rPr lang="en-US" sz="2800" kern="1000" dirty="0" err="1" smtClean="0"/>
              <a:t>xu</a:t>
            </a:r>
            <a:r>
              <a:rPr lang="vi-VN" sz="2800" kern="1000" dirty="0" smtClean="0"/>
              <a:t>ất</a:t>
            </a:r>
            <a:r>
              <a:rPr lang="en-US" sz="2800" kern="1000" dirty="0" smtClean="0"/>
              <a:t>, </a:t>
            </a:r>
            <a:r>
              <a:rPr lang="vi-VN" sz="2800" kern="1000" dirty="0" smtClean="0"/>
              <a:t>định</a:t>
            </a:r>
            <a:r>
              <a:rPr lang="en-US" sz="2800" kern="1000" dirty="0" smtClean="0"/>
              <a:t> k</a:t>
            </a:r>
            <a:r>
              <a:rPr lang="vi-VN" sz="2800" kern="1000" dirty="0" smtClean="0"/>
              <a:t>ỳ</a:t>
            </a:r>
            <a:r>
              <a:rPr lang="en-US" sz="2800" kern="1000" dirty="0" smtClean="0"/>
              <a:t> </a:t>
            </a:r>
            <a:r>
              <a:rPr lang="en-US" sz="2800" kern="1000" dirty="0" err="1" smtClean="0"/>
              <a:t>ch</a:t>
            </a:r>
            <a:r>
              <a:rPr lang="vi-VN" sz="2800" kern="1000" dirty="0" smtClean="0"/>
              <a:t>ư</a:t>
            </a:r>
            <a:r>
              <a:rPr lang="en-US" sz="2800" kern="1000" dirty="0" smtClean="0"/>
              <a:t>a r</a:t>
            </a:r>
            <a:r>
              <a:rPr lang="vi-VN" sz="2800" kern="1000" dirty="0" smtClean="0"/>
              <a:t>õ</a:t>
            </a:r>
            <a:r>
              <a:rPr lang="en-US" sz="2800" kern="1000" dirty="0" smtClean="0"/>
              <a:t> n</a:t>
            </a:r>
            <a:r>
              <a:rPr lang="vi-VN" sz="2800" kern="1000" smtClean="0"/>
              <a:t>ét</a:t>
            </a:r>
            <a:r>
              <a:rPr lang="en-US" sz="2800" kern="1000" smtClean="0"/>
              <a:t> (QĐ 218: </a:t>
            </a:r>
            <a:r>
              <a:rPr lang="en-US" sz="2800" kern="1000" dirty="0" smtClean="0"/>
              <a:t>t</a:t>
            </a:r>
            <a:r>
              <a:rPr lang="vi-VN" sz="2800" kern="1000" dirty="0" smtClean="0"/>
              <a:t>ập</a:t>
            </a:r>
            <a:r>
              <a:rPr lang="en-US" sz="2800" kern="1000" dirty="0"/>
              <a:t> </a:t>
            </a:r>
            <a:r>
              <a:rPr lang="en-US" sz="2800" kern="1000" dirty="0" err="1" smtClean="0"/>
              <a:t>th</a:t>
            </a:r>
            <a:r>
              <a:rPr lang="vi-VN" sz="2800" kern="1000" dirty="0" smtClean="0"/>
              <a:t>ể</a:t>
            </a:r>
            <a:r>
              <a:rPr lang="en-US" sz="2800" kern="1000" dirty="0"/>
              <a:t> </a:t>
            </a:r>
            <a:r>
              <a:rPr lang="en-US" sz="2800" kern="1000" dirty="0" smtClean="0"/>
              <a:t>t</a:t>
            </a:r>
            <a:r>
              <a:rPr lang="vi-VN" sz="2800" kern="1000" dirty="0" smtClean="0"/>
              <a:t>ổ</a:t>
            </a:r>
            <a:r>
              <a:rPr lang="en-US" sz="2800" kern="1000" dirty="0" smtClean="0"/>
              <a:t> </a:t>
            </a:r>
            <a:r>
              <a:rPr lang="en-US" sz="2800" kern="1000" dirty="0" err="1" smtClean="0"/>
              <a:t>ch</a:t>
            </a:r>
            <a:r>
              <a:rPr lang="vi-VN" sz="2800" kern="1000" dirty="0" smtClean="0"/>
              <a:t>ức</a:t>
            </a:r>
            <a:r>
              <a:rPr lang="en-US" sz="2800" kern="1000" dirty="0" smtClean="0"/>
              <a:t> </a:t>
            </a:r>
            <a:r>
              <a:rPr lang="vi-VN" sz="2800" kern="1000" dirty="0" smtClean="0"/>
              <a:t>đảng</a:t>
            </a:r>
            <a:r>
              <a:rPr lang="en-US" sz="2800" kern="1000" dirty="0"/>
              <a:t> 3 </a:t>
            </a:r>
            <a:r>
              <a:rPr lang="en-US" sz="2800" kern="1000" dirty="0" smtClean="0"/>
              <a:t>n</a:t>
            </a:r>
            <a:r>
              <a:rPr lang="vi-VN" sz="2800" kern="1000" dirty="0" smtClean="0"/>
              <a:t>ội</a:t>
            </a:r>
            <a:r>
              <a:rPr lang="en-US" sz="2800" kern="1000" dirty="0"/>
              <a:t> dung, </a:t>
            </a:r>
            <a:r>
              <a:rPr lang="en-US" sz="2800" kern="1000" dirty="0" smtClean="0"/>
              <a:t>t</a:t>
            </a:r>
            <a:r>
              <a:rPr lang="vi-VN" sz="2800" kern="1000" dirty="0" smtClean="0"/>
              <a:t>ập</a:t>
            </a:r>
            <a:r>
              <a:rPr lang="en-US" sz="2800" kern="1000" dirty="0"/>
              <a:t> </a:t>
            </a:r>
            <a:r>
              <a:rPr lang="en-US" sz="2800" kern="1000" dirty="0" err="1" smtClean="0"/>
              <a:t>th</a:t>
            </a:r>
            <a:r>
              <a:rPr lang="vi-VN" sz="2800" kern="1000" dirty="0" smtClean="0"/>
              <a:t>ể</a:t>
            </a:r>
            <a:r>
              <a:rPr lang="en-US" sz="2800" kern="1000" dirty="0"/>
              <a:t> </a:t>
            </a:r>
            <a:r>
              <a:rPr lang="en-US" sz="2800" kern="1000" dirty="0" err="1" smtClean="0"/>
              <a:t>ch</a:t>
            </a:r>
            <a:r>
              <a:rPr lang="vi-VN" sz="2800" kern="1000" dirty="0" smtClean="0"/>
              <a:t>ín</a:t>
            </a:r>
            <a:r>
              <a:rPr lang="en-US" sz="2800" kern="1000" dirty="0"/>
              <a:t>h </a:t>
            </a:r>
            <a:r>
              <a:rPr lang="en-US" sz="2800" kern="1000" dirty="0" err="1" smtClean="0"/>
              <a:t>quy</a:t>
            </a:r>
            <a:r>
              <a:rPr lang="vi-VN" sz="2800" kern="1000" dirty="0" smtClean="0"/>
              <a:t>ề</a:t>
            </a:r>
            <a:r>
              <a:rPr lang="en-US" sz="2800" kern="1000" dirty="0"/>
              <a:t>n 4 </a:t>
            </a:r>
            <a:r>
              <a:rPr lang="en-US" sz="2800" kern="1000" dirty="0" smtClean="0"/>
              <a:t>n</a:t>
            </a:r>
            <a:r>
              <a:rPr lang="vi-VN" sz="2800" kern="1000" dirty="0" smtClean="0"/>
              <a:t>ội</a:t>
            </a:r>
            <a:r>
              <a:rPr lang="en-US" sz="2800" kern="1000" dirty="0" smtClean="0"/>
              <a:t> dung, c</a:t>
            </a:r>
            <a:r>
              <a:rPr lang="vi-VN" sz="2800" kern="1000" dirty="0" smtClean="0"/>
              <a:t>á</a:t>
            </a:r>
            <a:r>
              <a:rPr lang="en-US" sz="2800" kern="1000" dirty="0"/>
              <a:t> </a:t>
            </a:r>
            <a:r>
              <a:rPr lang="en-US" sz="2800" kern="1000" err="1" smtClean="0"/>
              <a:t>nhân</a:t>
            </a:r>
            <a:r>
              <a:rPr lang="en-US" sz="2800" kern="1000"/>
              <a:t> </a:t>
            </a:r>
            <a:r>
              <a:rPr lang="en-US" sz="2800" kern="1000" dirty="0" smtClean="0"/>
              <a:t>đ</a:t>
            </a:r>
            <a:r>
              <a:rPr lang="vi-VN" sz="2800" kern="1000" smtClean="0"/>
              <a:t>ảng</a:t>
            </a:r>
            <a:r>
              <a:rPr lang="en-US" sz="2800" kern="1000" smtClean="0"/>
              <a:t> </a:t>
            </a:r>
            <a:r>
              <a:rPr lang="en-US" sz="2800" kern="1000" dirty="0" err="1" smtClean="0"/>
              <a:t>viên</a:t>
            </a:r>
            <a:r>
              <a:rPr lang="en-US" sz="2800" kern="1000" dirty="0"/>
              <a:t> 2 </a:t>
            </a:r>
            <a:r>
              <a:rPr lang="en-US" sz="2800" kern="1000" dirty="0" smtClean="0"/>
              <a:t>n</a:t>
            </a:r>
            <a:r>
              <a:rPr lang="vi-VN" sz="2800" kern="1000" dirty="0" smtClean="0"/>
              <a:t>ội</a:t>
            </a:r>
            <a:r>
              <a:rPr lang="en-US" sz="2800" kern="1000" dirty="0" smtClean="0"/>
              <a:t> dung, c</a:t>
            </a:r>
            <a:r>
              <a:rPr lang="vi-VN" sz="2800" kern="1000" dirty="0" smtClean="0"/>
              <a:t>án</a:t>
            </a:r>
            <a:r>
              <a:rPr lang="en-US" sz="2800" kern="1000" dirty="0"/>
              <a:t> </a:t>
            </a:r>
            <a:r>
              <a:rPr lang="en-US" sz="2800" kern="1000" dirty="0" smtClean="0"/>
              <a:t>b</a:t>
            </a:r>
            <a:r>
              <a:rPr lang="vi-VN" sz="2800" kern="1000" dirty="0" smtClean="0"/>
              <a:t>ộ</a:t>
            </a:r>
            <a:r>
              <a:rPr lang="en-US" sz="2800" kern="1000" dirty="0"/>
              <a:t> </a:t>
            </a:r>
            <a:r>
              <a:rPr lang="en-US" sz="2800" kern="1000" dirty="0" err="1" smtClean="0"/>
              <a:t>công</a:t>
            </a:r>
            <a:r>
              <a:rPr lang="en-US" sz="2800" kern="1000" dirty="0" smtClean="0"/>
              <a:t> </a:t>
            </a:r>
            <a:r>
              <a:rPr lang="en-US" sz="2800" kern="1000" dirty="0" err="1" smtClean="0"/>
              <a:t>ch</a:t>
            </a:r>
            <a:r>
              <a:rPr lang="vi-VN" sz="2800" kern="1000" dirty="0" smtClean="0"/>
              <a:t>ức</a:t>
            </a:r>
            <a:r>
              <a:rPr lang="en-US" sz="2800" kern="1000" dirty="0"/>
              <a:t> 2 </a:t>
            </a:r>
            <a:r>
              <a:rPr lang="en-US" sz="2800" kern="1000" dirty="0" smtClean="0"/>
              <a:t>n</a:t>
            </a:r>
            <a:r>
              <a:rPr lang="vi-VN" sz="2800" kern="1000" dirty="0" smtClean="0"/>
              <a:t>ội</a:t>
            </a:r>
            <a:r>
              <a:rPr lang="en-US" sz="2800" kern="1000" dirty="0" smtClean="0"/>
              <a:t> </a:t>
            </a:r>
            <a:r>
              <a:rPr lang="en-US" sz="2800" kern="1000" smtClean="0"/>
              <a:t>dung).</a:t>
            </a:r>
          </a:p>
          <a:p>
            <a:pPr marL="514350" indent="-514350" algn="just">
              <a:buFont typeface="+mj-lt"/>
              <a:buAutoNum type="arabicPeriod"/>
            </a:pPr>
            <a:r>
              <a:rPr lang="en-US" sz="2800" smtClean="0"/>
              <a:t>Gi</a:t>
            </a:r>
            <a:r>
              <a:rPr lang="vi-VN" sz="2800" smtClean="0"/>
              <a:t>á</a:t>
            </a:r>
            <a:r>
              <a:rPr lang="en-US" sz="2800" smtClean="0"/>
              <a:t>m s</a:t>
            </a:r>
            <a:r>
              <a:rPr lang="vi-VN" sz="2800" smtClean="0"/>
              <a:t>át</a:t>
            </a:r>
            <a:r>
              <a:rPr lang="en-US" sz="2800" smtClean="0"/>
              <a:t> c</a:t>
            </a:r>
            <a:r>
              <a:rPr lang="vi-VN" sz="2800" smtClean="0"/>
              <a:t>án</a:t>
            </a:r>
            <a:r>
              <a:rPr lang="en-US" sz="2800" smtClean="0"/>
              <a:t> b</a:t>
            </a:r>
            <a:r>
              <a:rPr lang="vi-VN" sz="2800" smtClean="0"/>
              <a:t>ộ</a:t>
            </a:r>
            <a:r>
              <a:rPr lang="en-US" sz="2800" smtClean="0"/>
              <a:t> </a:t>
            </a:r>
            <a:r>
              <a:rPr lang="en-US" sz="2800"/>
              <a:t>đ</a:t>
            </a:r>
            <a:r>
              <a:rPr lang="vi-VN" sz="2800" smtClean="0"/>
              <a:t>ảng</a:t>
            </a:r>
            <a:r>
              <a:rPr lang="en-US" sz="2800" smtClean="0"/>
              <a:t> viên.</a:t>
            </a:r>
          </a:p>
          <a:p>
            <a:pPr marL="514350" indent="-514350" algn="just">
              <a:buFont typeface="+mj-lt"/>
              <a:buAutoNum type="arabicPeriod"/>
            </a:pPr>
            <a:r>
              <a:rPr lang="en-US" sz="2800" smtClean="0"/>
              <a:t>Chưa ban hành quy định cụ thể về trách nhiệm, nội dung, phương pháp, quy trình tham gia góp ý của tổ chức mình với Đảng, chính quyền theo QĐ số 218.</a:t>
            </a:r>
            <a:endParaRPr lang="en-US" sz="2800" dirty="0" smtClean="0"/>
          </a:p>
        </p:txBody>
      </p:sp>
    </p:spTree>
    <p:extLst>
      <p:ext uri="{BB962C8B-B14F-4D97-AF65-F5344CB8AC3E}">
        <p14:creationId xmlns:p14="http://schemas.microsoft.com/office/powerpoint/2010/main" xmlns="" val="921830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800" dirty="0" smtClean="0">
                <a:latin typeface="Times New Roman" pitchFamily="18" charset="0"/>
                <a:cs typeface="Times New Roman" pitchFamily="18" charset="0"/>
              </a:rPr>
              <a:t>H</a:t>
            </a:r>
            <a:r>
              <a:rPr lang="vi-VN" sz="2800" dirty="0" smtClean="0">
                <a:latin typeface="Times New Roman" pitchFamily="18" charset="0"/>
                <a:cs typeface="Times New Roman" pitchFamily="18" charset="0"/>
              </a:rPr>
              <a:t>ƯỚNG</a:t>
            </a:r>
            <a:r>
              <a:rPr lang="en-US" sz="2800" dirty="0" smtClean="0">
                <a:latin typeface="Times New Roman" pitchFamily="18" charset="0"/>
                <a:cs typeface="Times New Roman" pitchFamily="18" charset="0"/>
              </a:rPr>
              <a:t> GI</a:t>
            </a:r>
            <a:r>
              <a:rPr lang="vi-VN" sz="2800" dirty="0" smtClean="0">
                <a:latin typeface="Times New Roman" pitchFamily="18" charset="0"/>
                <a:cs typeface="Times New Roman" pitchFamily="18" charset="0"/>
              </a:rPr>
              <a:t>Ả</a:t>
            </a:r>
            <a:r>
              <a:rPr lang="en-US" sz="2800" dirty="0">
                <a:latin typeface="Times New Roman" pitchFamily="18" charset="0"/>
                <a:cs typeface="Times New Roman" pitchFamily="18" charset="0"/>
              </a:rPr>
              <a:t>I </a:t>
            </a:r>
            <a:r>
              <a:rPr lang="en-US" sz="2800" dirty="0" smtClean="0">
                <a:latin typeface="Times New Roman" pitchFamily="18" charset="0"/>
                <a:cs typeface="Times New Roman" pitchFamily="18" charset="0"/>
              </a:rPr>
              <a:t>QUY</a:t>
            </a:r>
            <a:r>
              <a:rPr lang="vi-VN" sz="2800" dirty="0">
                <a:latin typeface="Times New Roman" pitchFamily="18" charset="0"/>
                <a:cs typeface="Times New Roman" pitchFamily="18" charset="0"/>
              </a:rPr>
              <a:t>ẾT</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76400"/>
            <a:ext cx="8382000" cy="4953000"/>
          </a:xfrm>
        </p:spPr>
        <p:style>
          <a:lnRef idx="3">
            <a:schemeClr val="lt1"/>
          </a:lnRef>
          <a:fillRef idx="1">
            <a:schemeClr val="accent1"/>
          </a:fillRef>
          <a:effectRef idx="1">
            <a:schemeClr val="accent1"/>
          </a:effectRef>
          <a:fontRef idx="minor">
            <a:schemeClr val="lt1"/>
          </a:fontRef>
        </p:style>
        <p:txBody>
          <a:bodyPr>
            <a:noAutofit/>
          </a:bodyPr>
          <a:lstStyle/>
          <a:p>
            <a:pPr algn="just">
              <a:buFont typeface="Wingdings" pitchFamily="2" charset="2"/>
              <a:buChar char="Ø"/>
            </a:pPr>
            <a:r>
              <a:rPr lang="en-US" sz="2800" dirty="0" err="1" smtClean="0"/>
              <a:t>Xây</a:t>
            </a:r>
            <a:r>
              <a:rPr lang="en-US" sz="2800" dirty="0" smtClean="0"/>
              <a:t> d</a:t>
            </a:r>
            <a:r>
              <a:rPr lang="vi-VN" sz="2800" dirty="0" smtClean="0"/>
              <a:t>ựn</a:t>
            </a:r>
            <a:r>
              <a:rPr lang="en-US" sz="2800" dirty="0" smtClean="0"/>
              <a:t>g </a:t>
            </a:r>
            <a:r>
              <a:rPr lang="vi-VN" sz="2800" dirty="0" smtClean="0"/>
              <a:t>đề</a:t>
            </a:r>
            <a:r>
              <a:rPr lang="en-US" sz="2800" dirty="0" smtClean="0"/>
              <a:t> t</a:t>
            </a:r>
            <a:r>
              <a:rPr lang="vi-VN" sz="2800" dirty="0" smtClean="0"/>
              <a:t>ài</a:t>
            </a:r>
            <a:r>
              <a:rPr lang="en-US" sz="2800" dirty="0" smtClean="0"/>
              <a:t> </a:t>
            </a:r>
            <a:r>
              <a:rPr lang="en-US" sz="2800" dirty="0" err="1" smtClean="0"/>
              <a:t>khoa</a:t>
            </a:r>
            <a:r>
              <a:rPr lang="en-US" sz="2800" dirty="0" smtClean="0"/>
              <a:t> h</a:t>
            </a:r>
            <a:r>
              <a:rPr lang="vi-VN" sz="2800" dirty="0" smtClean="0"/>
              <a:t>ọ</a:t>
            </a:r>
            <a:r>
              <a:rPr lang="en-US" sz="2800" dirty="0"/>
              <a:t>c: </a:t>
            </a:r>
            <a:r>
              <a:rPr lang="en-US" sz="2800" dirty="0" err="1" smtClean="0"/>
              <a:t>Nâng</a:t>
            </a:r>
            <a:r>
              <a:rPr lang="en-US" sz="2800" dirty="0" smtClean="0"/>
              <a:t> </a:t>
            </a:r>
            <a:r>
              <a:rPr lang="en-US" sz="2800" dirty="0" err="1" smtClean="0"/>
              <a:t>cao</a:t>
            </a:r>
            <a:r>
              <a:rPr lang="en-US" sz="2800" dirty="0"/>
              <a:t> </a:t>
            </a:r>
            <a:r>
              <a:rPr lang="en-US" sz="2800" dirty="0" err="1" smtClean="0"/>
              <a:t>ch</a:t>
            </a:r>
            <a:r>
              <a:rPr lang="vi-VN" sz="2800" dirty="0" smtClean="0"/>
              <a:t>ất</a:t>
            </a:r>
            <a:r>
              <a:rPr lang="en-US" sz="2800" dirty="0" smtClean="0"/>
              <a:t> l</a:t>
            </a:r>
            <a:r>
              <a:rPr lang="vi-VN" sz="2800" dirty="0" smtClean="0"/>
              <a:t>ượng</a:t>
            </a:r>
            <a:r>
              <a:rPr lang="en-US" sz="2800" dirty="0"/>
              <a:t> </a:t>
            </a:r>
            <a:r>
              <a:rPr lang="en-US" sz="2800" dirty="0" err="1" smtClean="0"/>
              <a:t>công</a:t>
            </a:r>
            <a:r>
              <a:rPr lang="en-US" sz="2800" dirty="0" smtClean="0"/>
              <a:t> t</a:t>
            </a:r>
            <a:r>
              <a:rPr lang="vi-VN" sz="2800" dirty="0" smtClean="0"/>
              <a:t>ác</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a:t>; </a:t>
            </a:r>
            <a:r>
              <a:rPr lang="en-US" sz="2800" dirty="0" err="1" smtClean="0"/>
              <a:t>nâng</a:t>
            </a:r>
            <a:r>
              <a:rPr lang="en-US" sz="2800" dirty="0" smtClean="0"/>
              <a:t> </a:t>
            </a:r>
            <a:r>
              <a:rPr lang="en-US" sz="2800" dirty="0" err="1" smtClean="0"/>
              <a:t>cao</a:t>
            </a:r>
            <a:r>
              <a:rPr lang="en-US" sz="2800" dirty="0"/>
              <a:t> </a:t>
            </a:r>
            <a:r>
              <a:rPr lang="en-US" sz="2800" dirty="0" err="1" smtClean="0"/>
              <a:t>ch</a:t>
            </a:r>
            <a:r>
              <a:rPr lang="vi-VN" sz="2800" dirty="0" smtClean="0"/>
              <a:t>ấ</a:t>
            </a:r>
            <a:r>
              <a:rPr lang="en-US" sz="2800" dirty="0" smtClean="0"/>
              <a:t>t l</a:t>
            </a:r>
            <a:r>
              <a:rPr lang="vi-VN" sz="2800" dirty="0" smtClean="0"/>
              <a:t>ượng</a:t>
            </a:r>
            <a:r>
              <a:rPr lang="en-US" sz="2800" dirty="0"/>
              <a:t> </a:t>
            </a:r>
            <a:r>
              <a:rPr lang="en-US" sz="2800" dirty="0" err="1" smtClean="0"/>
              <a:t>công</a:t>
            </a:r>
            <a:r>
              <a:rPr lang="en-US" sz="2800" dirty="0" smtClean="0"/>
              <a:t> t</a:t>
            </a:r>
            <a:r>
              <a:rPr lang="vi-VN" sz="2800" dirty="0" smtClean="0"/>
              <a:t>ác</a:t>
            </a:r>
            <a:r>
              <a:rPr lang="en-US" sz="2800" dirty="0" smtClean="0"/>
              <a:t> </a:t>
            </a:r>
            <a:r>
              <a:rPr lang="en-US" sz="2800" dirty="0" err="1" smtClean="0"/>
              <a:t>ph</a:t>
            </a:r>
            <a:r>
              <a:rPr lang="vi-VN" sz="2800" dirty="0" smtClean="0"/>
              <a:t>ản</a:t>
            </a:r>
            <a:r>
              <a:rPr lang="en-US" sz="2800" dirty="0"/>
              <a:t> </a:t>
            </a:r>
            <a:r>
              <a:rPr lang="en-US" sz="2800" dirty="0" smtClean="0"/>
              <a:t>bi</a:t>
            </a:r>
            <a:r>
              <a:rPr lang="vi-VN" sz="2800" dirty="0" smtClean="0"/>
              <a:t>ện</a:t>
            </a:r>
            <a:r>
              <a:rPr lang="en-US" sz="2800" dirty="0" smtClean="0"/>
              <a:t> x</a:t>
            </a:r>
            <a:r>
              <a:rPr lang="vi-VN" sz="2800" dirty="0" smtClean="0"/>
              <a:t>ã</a:t>
            </a:r>
            <a:r>
              <a:rPr lang="en-US" sz="2800" dirty="0"/>
              <a:t> </a:t>
            </a:r>
            <a:r>
              <a:rPr lang="en-US" sz="2800" dirty="0" smtClean="0"/>
              <a:t>h</a:t>
            </a:r>
            <a:r>
              <a:rPr lang="vi-VN" sz="2800" dirty="0" smtClean="0"/>
              <a:t>ội</a:t>
            </a:r>
            <a:r>
              <a:rPr lang="en-US" sz="2800" dirty="0"/>
              <a:t>; </a:t>
            </a:r>
            <a:r>
              <a:rPr lang="en-US" sz="2800" dirty="0" err="1" smtClean="0"/>
              <a:t>nâng</a:t>
            </a:r>
            <a:r>
              <a:rPr lang="en-US" sz="2800" dirty="0" smtClean="0"/>
              <a:t> </a:t>
            </a:r>
            <a:r>
              <a:rPr lang="en-US" sz="2800" dirty="0" err="1" smtClean="0"/>
              <a:t>cao</a:t>
            </a:r>
            <a:r>
              <a:rPr lang="en-US" sz="2800" dirty="0"/>
              <a:t> </a:t>
            </a:r>
            <a:r>
              <a:rPr lang="en-US" sz="2800" dirty="0" smtClean="0"/>
              <a:t>hi</a:t>
            </a:r>
            <a:r>
              <a:rPr lang="vi-VN" sz="2800" dirty="0" smtClean="0"/>
              <a:t>ệu</a:t>
            </a:r>
            <a:r>
              <a:rPr lang="en-US" sz="2800" dirty="0" smtClean="0"/>
              <a:t> </a:t>
            </a:r>
            <a:r>
              <a:rPr lang="en-US" sz="2800" dirty="0" err="1" smtClean="0"/>
              <a:t>qu</a:t>
            </a:r>
            <a:r>
              <a:rPr lang="vi-VN" sz="2800" dirty="0" smtClean="0"/>
              <a:t>ả</a:t>
            </a:r>
            <a:r>
              <a:rPr lang="en-US" sz="2800" dirty="0" smtClean="0"/>
              <a:t> g</a:t>
            </a:r>
            <a:r>
              <a:rPr lang="vi-VN" sz="2800" dirty="0" smtClean="0"/>
              <a:t>óp</a:t>
            </a:r>
            <a:r>
              <a:rPr lang="en-US" sz="2800" dirty="0" smtClean="0"/>
              <a:t> </a:t>
            </a:r>
            <a:r>
              <a:rPr lang="vi-VN" sz="2800" dirty="0" smtClean="0"/>
              <a:t>ý</a:t>
            </a:r>
            <a:r>
              <a:rPr lang="en-US" sz="2800" dirty="0"/>
              <a:t> </a:t>
            </a:r>
            <a:r>
              <a:rPr lang="en-US" sz="2800" dirty="0" err="1" smtClean="0"/>
              <a:t>xây</a:t>
            </a:r>
            <a:r>
              <a:rPr lang="en-US" sz="2800" dirty="0" smtClean="0"/>
              <a:t> d</a:t>
            </a:r>
            <a:r>
              <a:rPr lang="vi-VN" sz="2800" dirty="0" smtClean="0"/>
              <a:t>ựng</a:t>
            </a:r>
            <a:r>
              <a:rPr lang="en-US" sz="2800" dirty="0" smtClean="0"/>
              <a:t> </a:t>
            </a:r>
            <a:r>
              <a:rPr lang="vi-VN" sz="2800" dirty="0" smtClean="0"/>
              <a:t>đảng</a:t>
            </a:r>
            <a:r>
              <a:rPr lang="en-US" sz="2800" dirty="0"/>
              <a:t>, </a:t>
            </a:r>
            <a:r>
              <a:rPr lang="en-US" sz="2800" dirty="0" err="1" smtClean="0"/>
              <a:t>xây</a:t>
            </a:r>
            <a:r>
              <a:rPr lang="en-US" sz="2800" dirty="0" smtClean="0"/>
              <a:t> d</a:t>
            </a:r>
            <a:r>
              <a:rPr lang="vi-VN" sz="2800" dirty="0" smtClean="0"/>
              <a:t>ựng</a:t>
            </a:r>
            <a:r>
              <a:rPr lang="en-US" sz="2800" dirty="0" smtClean="0"/>
              <a:t> </a:t>
            </a:r>
            <a:r>
              <a:rPr lang="en-US" sz="2800" dirty="0" err="1" smtClean="0"/>
              <a:t>ch</a:t>
            </a:r>
            <a:r>
              <a:rPr lang="vi-VN" sz="2800" dirty="0" smtClean="0"/>
              <a:t>ính</a:t>
            </a:r>
            <a:r>
              <a:rPr lang="en-US" sz="2800" dirty="0"/>
              <a:t> </a:t>
            </a:r>
            <a:r>
              <a:rPr lang="en-US" sz="2800" dirty="0" err="1" smtClean="0"/>
              <a:t>quy</a:t>
            </a:r>
            <a:r>
              <a:rPr lang="vi-VN" sz="2800" dirty="0" smtClean="0"/>
              <a:t>ền</a:t>
            </a:r>
            <a:r>
              <a:rPr lang="en-US" sz="2800" dirty="0" smtClean="0"/>
              <a:t>.</a:t>
            </a:r>
          </a:p>
          <a:p>
            <a:pPr algn="just">
              <a:buFont typeface="Wingdings" pitchFamily="2" charset="2"/>
              <a:buChar char="Ø"/>
            </a:pPr>
            <a:r>
              <a:rPr lang="en-US" sz="2800" dirty="0" smtClean="0"/>
              <a:t>T</a:t>
            </a:r>
            <a:r>
              <a:rPr lang="vi-VN" sz="2800" dirty="0" smtClean="0"/>
              <a:t>ă</a:t>
            </a:r>
            <a:r>
              <a:rPr lang="en-US" sz="2800" dirty="0" err="1" smtClean="0"/>
              <a:t>ng</a:t>
            </a:r>
            <a:r>
              <a:rPr lang="en-US" sz="2800" dirty="0" smtClean="0"/>
              <a:t> c</a:t>
            </a:r>
            <a:r>
              <a:rPr lang="vi-VN" sz="2800" dirty="0" smtClean="0"/>
              <a:t>ường</a:t>
            </a:r>
            <a:r>
              <a:rPr lang="en-US" sz="2800" dirty="0"/>
              <a:t> </a:t>
            </a:r>
            <a:r>
              <a:rPr lang="en-US" sz="2800" dirty="0" smtClean="0"/>
              <a:t>h</a:t>
            </a:r>
            <a:r>
              <a:rPr lang="vi-VN" sz="2800" dirty="0" smtClean="0"/>
              <a:t>ội</a:t>
            </a:r>
            <a:r>
              <a:rPr lang="en-US" sz="2800" dirty="0" smtClean="0"/>
              <a:t> </a:t>
            </a:r>
            <a:r>
              <a:rPr lang="en-US" sz="2800" dirty="0" err="1" smtClean="0"/>
              <a:t>th</a:t>
            </a:r>
            <a:r>
              <a:rPr lang="vi-VN" sz="2800" dirty="0" smtClean="0"/>
              <a:t>ảo</a:t>
            </a:r>
            <a:r>
              <a:rPr lang="en-US" sz="2800" dirty="0" smtClean="0"/>
              <a:t>, </a:t>
            </a:r>
            <a:r>
              <a:rPr lang="en-US" sz="2800" dirty="0" err="1" smtClean="0"/>
              <a:t>trao</a:t>
            </a:r>
            <a:r>
              <a:rPr lang="en-US" sz="2800" dirty="0"/>
              <a:t> </a:t>
            </a:r>
            <a:r>
              <a:rPr lang="vi-VN" sz="2800" dirty="0" smtClean="0"/>
              <a:t>đổi</a:t>
            </a:r>
            <a:r>
              <a:rPr lang="en-US" sz="2800" dirty="0"/>
              <a:t> </a:t>
            </a:r>
            <a:r>
              <a:rPr lang="en-US" sz="2800" dirty="0" smtClean="0"/>
              <a:t>t</a:t>
            </a:r>
            <a:r>
              <a:rPr lang="vi-VN" sz="2800" dirty="0" smtClean="0"/>
              <a:t>ổng</a:t>
            </a:r>
            <a:r>
              <a:rPr lang="en-US" sz="2800" dirty="0"/>
              <a:t> </a:t>
            </a:r>
            <a:r>
              <a:rPr lang="en-US" sz="2800" dirty="0" smtClean="0"/>
              <a:t>k</a:t>
            </a:r>
            <a:r>
              <a:rPr lang="vi-VN" sz="2800" dirty="0" smtClean="0"/>
              <a:t>ết</a:t>
            </a:r>
            <a:r>
              <a:rPr lang="en-US" sz="2800" dirty="0" smtClean="0"/>
              <a:t> </a:t>
            </a:r>
            <a:r>
              <a:rPr lang="en-US" sz="2800" dirty="0" err="1" smtClean="0"/>
              <a:t>kinh</a:t>
            </a:r>
            <a:r>
              <a:rPr lang="en-US" sz="2800" dirty="0"/>
              <a:t> </a:t>
            </a:r>
            <a:r>
              <a:rPr lang="en-US" sz="2800" dirty="0" err="1" smtClean="0"/>
              <a:t>nghi</a:t>
            </a:r>
            <a:r>
              <a:rPr lang="vi-VN" sz="2800" dirty="0" smtClean="0"/>
              <a:t>ệm</a:t>
            </a:r>
            <a:r>
              <a:rPr lang="en-US" sz="2800" dirty="0" smtClean="0"/>
              <a:t> </a:t>
            </a:r>
            <a:r>
              <a:rPr lang="en-US" sz="2800" dirty="0" err="1" smtClean="0"/>
              <a:t>th</a:t>
            </a:r>
            <a:r>
              <a:rPr lang="vi-VN" sz="2800" dirty="0" smtClean="0"/>
              <a:t>ực</a:t>
            </a:r>
            <a:r>
              <a:rPr lang="en-US" sz="2800" dirty="0"/>
              <a:t> </a:t>
            </a:r>
            <a:r>
              <a:rPr lang="en-US" sz="2800" dirty="0" err="1" smtClean="0"/>
              <a:t>ti</a:t>
            </a:r>
            <a:r>
              <a:rPr lang="vi-VN" sz="2800" dirty="0" smtClean="0"/>
              <a:t>ễn</a:t>
            </a:r>
            <a:r>
              <a:rPr lang="en-US" sz="2800" dirty="0" smtClean="0"/>
              <a:t>, c</a:t>
            </a:r>
            <a:r>
              <a:rPr lang="vi-VN" sz="2800" dirty="0" smtClean="0"/>
              <a:t>ách</a:t>
            </a:r>
            <a:r>
              <a:rPr lang="en-US" sz="2800" dirty="0" smtClean="0"/>
              <a:t> l</a:t>
            </a:r>
            <a:r>
              <a:rPr lang="vi-VN" sz="2800" smtClean="0"/>
              <a:t>àm</a:t>
            </a:r>
            <a:r>
              <a:rPr lang="en-US" sz="2800" smtClean="0"/>
              <a:t> hay, </a:t>
            </a:r>
            <a:r>
              <a:rPr lang="en-US" sz="2800" dirty="0" smtClean="0"/>
              <a:t>s</a:t>
            </a:r>
            <a:r>
              <a:rPr lang="vi-VN" sz="2800" dirty="0" smtClean="0"/>
              <a:t>áng</a:t>
            </a:r>
            <a:r>
              <a:rPr lang="en-US" sz="2800" dirty="0" smtClean="0"/>
              <a:t> t</a:t>
            </a:r>
            <a:r>
              <a:rPr lang="vi-VN" sz="2800" dirty="0" smtClean="0"/>
              <a:t>ạo</a:t>
            </a:r>
            <a:r>
              <a:rPr lang="en-US" sz="2800" dirty="0" smtClean="0"/>
              <a:t>.</a:t>
            </a:r>
          </a:p>
          <a:p>
            <a:pPr algn="just">
              <a:buFont typeface="Wingdings" pitchFamily="2" charset="2"/>
              <a:buChar char="Ø"/>
            </a:pPr>
            <a:r>
              <a:rPr lang="en-US" sz="2800" dirty="0" err="1" smtClean="0"/>
              <a:t>Ph</a:t>
            </a:r>
            <a:r>
              <a:rPr lang="vi-VN" sz="2800" dirty="0" smtClean="0"/>
              <a:t>ố</a:t>
            </a:r>
            <a:r>
              <a:rPr lang="en-US" sz="2800" dirty="0" smtClean="0"/>
              <a:t>i h</a:t>
            </a:r>
            <a:r>
              <a:rPr lang="vi-VN" sz="2800" dirty="0" smtClean="0"/>
              <a:t>ợp</a:t>
            </a:r>
            <a:r>
              <a:rPr lang="en-US" sz="2800" dirty="0"/>
              <a:t> </a:t>
            </a:r>
            <a:r>
              <a:rPr lang="en-US" sz="2800" dirty="0" smtClean="0"/>
              <a:t>v</a:t>
            </a:r>
            <a:r>
              <a:rPr lang="vi-VN" sz="2800" dirty="0" smtClean="0"/>
              <a:t>ới</a:t>
            </a:r>
            <a:r>
              <a:rPr lang="en-US" sz="2800" dirty="0" smtClean="0"/>
              <a:t> c</a:t>
            </a:r>
            <a:r>
              <a:rPr lang="vi-VN" sz="2800" dirty="0" smtClean="0"/>
              <a:t>ác</a:t>
            </a:r>
            <a:r>
              <a:rPr lang="en-US" sz="2800" dirty="0" smtClean="0"/>
              <a:t> ban c</a:t>
            </a:r>
            <a:r>
              <a:rPr lang="vi-VN" sz="2800" dirty="0" smtClean="0"/>
              <a:t>ủa</a:t>
            </a:r>
            <a:r>
              <a:rPr lang="en-US" sz="2800" dirty="0" smtClean="0"/>
              <a:t> </a:t>
            </a:r>
            <a:r>
              <a:rPr lang="vi-VN" sz="2800" dirty="0" smtClean="0"/>
              <a:t>đảng</a:t>
            </a:r>
            <a:r>
              <a:rPr lang="en-US" sz="2800" dirty="0" smtClean="0"/>
              <a:t> </a:t>
            </a:r>
            <a:r>
              <a:rPr lang="vi-VN" sz="2800" dirty="0" smtClean="0"/>
              <a:t>đề</a:t>
            </a:r>
            <a:r>
              <a:rPr lang="en-US" sz="2800" dirty="0"/>
              <a:t> </a:t>
            </a:r>
            <a:r>
              <a:rPr lang="en-US" sz="2800" dirty="0" err="1" smtClean="0"/>
              <a:t>xu</a:t>
            </a:r>
            <a:r>
              <a:rPr lang="vi-VN" sz="2800" dirty="0" smtClean="0"/>
              <a:t>ất</a:t>
            </a:r>
            <a:r>
              <a:rPr lang="en-US" sz="2800" dirty="0" smtClean="0"/>
              <a:t> </a:t>
            </a:r>
            <a:r>
              <a:rPr lang="en-US" sz="2800" dirty="0" err="1" smtClean="0"/>
              <a:t>quy</a:t>
            </a:r>
            <a:r>
              <a:rPr lang="en-US" sz="2800" dirty="0" smtClean="0"/>
              <a:t> </a:t>
            </a:r>
            <a:r>
              <a:rPr lang="vi-VN" sz="2800" dirty="0" smtClean="0"/>
              <a:t>định</a:t>
            </a:r>
            <a:r>
              <a:rPr lang="en-US" sz="2800" dirty="0" smtClean="0"/>
              <a:t> c</a:t>
            </a:r>
            <a:r>
              <a:rPr lang="vi-VN" sz="2800" dirty="0" smtClean="0"/>
              <a:t>ủa</a:t>
            </a:r>
            <a:r>
              <a:rPr lang="en-US" sz="2800" dirty="0"/>
              <a:t> Đ</a:t>
            </a:r>
            <a:r>
              <a:rPr lang="vi-VN" sz="2800" dirty="0" smtClean="0"/>
              <a:t>ảng</a:t>
            </a:r>
            <a:r>
              <a:rPr lang="en-US" sz="2800" dirty="0" smtClean="0"/>
              <a:t> v</a:t>
            </a:r>
            <a:r>
              <a:rPr lang="vi-VN" sz="2800" dirty="0" smtClean="0"/>
              <a:t>ề</a:t>
            </a:r>
            <a:r>
              <a:rPr lang="en-US" sz="2800" dirty="0" smtClean="0"/>
              <a:t> </a:t>
            </a:r>
            <a:r>
              <a:rPr lang="en-US" sz="2800" dirty="0" err="1" smtClean="0"/>
              <a:t>gi</a:t>
            </a:r>
            <a:r>
              <a:rPr lang="vi-VN" sz="2800" dirty="0" smtClean="0"/>
              <a:t>ám</a:t>
            </a:r>
            <a:r>
              <a:rPr lang="en-US" sz="2800" dirty="0" smtClean="0"/>
              <a:t> s</a:t>
            </a:r>
            <a:r>
              <a:rPr lang="vi-VN" sz="2800" dirty="0" smtClean="0"/>
              <a:t>át</a:t>
            </a:r>
            <a:r>
              <a:rPr lang="en-US" sz="2800" dirty="0" smtClean="0"/>
              <a:t> c</a:t>
            </a:r>
            <a:r>
              <a:rPr lang="vi-VN" sz="2800" dirty="0" smtClean="0"/>
              <a:t>á</a:t>
            </a:r>
            <a:r>
              <a:rPr lang="en-US" sz="2800" dirty="0"/>
              <a:t>n </a:t>
            </a:r>
            <a:r>
              <a:rPr lang="en-US" sz="2800" dirty="0" smtClean="0"/>
              <a:t>b</a:t>
            </a:r>
            <a:r>
              <a:rPr lang="vi-VN" sz="2800" smtClean="0"/>
              <a:t>ộ</a:t>
            </a:r>
            <a:r>
              <a:rPr lang="en-US" sz="2800"/>
              <a:t> </a:t>
            </a:r>
            <a:r>
              <a:rPr lang="en-US" sz="2800" dirty="0" smtClean="0"/>
              <a:t>đ</a:t>
            </a:r>
            <a:r>
              <a:rPr lang="vi-VN" sz="2800" smtClean="0"/>
              <a:t>ảng</a:t>
            </a:r>
            <a:r>
              <a:rPr lang="en-US" sz="2800" smtClean="0"/>
              <a:t> </a:t>
            </a:r>
            <a:r>
              <a:rPr lang="en-US" sz="2800" err="1" smtClean="0"/>
              <a:t>viên</a:t>
            </a:r>
            <a:r>
              <a:rPr lang="en-US" sz="2800" smtClean="0"/>
              <a:t>.</a:t>
            </a:r>
          </a:p>
          <a:p>
            <a:pPr algn="just">
              <a:buFont typeface="Wingdings" pitchFamily="2" charset="2"/>
              <a:buChar char="Ø"/>
            </a:pPr>
            <a:r>
              <a:rPr lang="en-US" sz="2800" smtClean="0"/>
              <a:t>Nghiên cứu tổng hợp thực tiễn, ban hành nội dung, phương pháp, quy trình tham gia góp ý với Đảng, chính quyền.</a:t>
            </a:r>
            <a:endParaRPr lang="en-US" sz="2800" dirty="0"/>
          </a:p>
        </p:txBody>
      </p:sp>
    </p:spTree>
    <p:extLst>
      <p:ext uri="{BB962C8B-B14F-4D97-AF65-F5344CB8AC3E}">
        <p14:creationId xmlns:p14="http://schemas.microsoft.com/office/powerpoint/2010/main" xmlns="" val="3398857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bab956b1f44ef9d173162e10f4b27789">
  <xsd:schema xmlns:xsd="http://www.w3.org/2001/XMLSchema" xmlns:xs="http://www.w3.org/2001/XMLSchema" xmlns:p="http://schemas.microsoft.com/office/2006/metadata/properties" targetNamespace="http://schemas.microsoft.com/office/2006/metadata/properties" ma:root="true" ma:fieldsID="16eaa9825d2fedb5a83ac41ebe86c43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D13448B-A3F2-4900-9333-364ABCB7DFF7}"/>
</file>

<file path=customXml/itemProps2.xml><?xml version="1.0" encoding="utf-8"?>
<ds:datastoreItem xmlns:ds="http://schemas.openxmlformats.org/officeDocument/2006/customXml" ds:itemID="{593D7B3F-F39F-4861-8CD6-C80A94F270AF}"/>
</file>

<file path=customXml/itemProps3.xml><?xml version="1.0" encoding="utf-8"?>
<ds:datastoreItem xmlns:ds="http://schemas.openxmlformats.org/officeDocument/2006/customXml" ds:itemID="{0441DA5B-2CF6-429D-89FD-993559FF7EE4}"/>
</file>

<file path=docProps/app.xml><?xml version="1.0" encoding="utf-8"?>
<Properties xmlns="http://schemas.openxmlformats.org/officeDocument/2006/extended-properties" xmlns:vt="http://schemas.openxmlformats.org/officeDocument/2006/docPropsVTypes">
  <TotalTime>129</TotalTime>
  <Words>3823</Words>
  <Application>Microsoft Office PowerPoint</Application>
  <PresentationFormat>On-screen Show (4:3)</PresentationFormat>
  <Paragraphs>170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BIỆN PHÁP NÂNG CAO CHẤT LƯỢNG CÔNG TÁC GIÁM SÁT, PHẢN BIỆN XÃ HỘI NĂM 2017  - Nội dung chuyên đề này là cùng trao đổi để làm rõ hơn và nhận thức đúng về kết quả, vai trò, tác dụng của công tác giám sát, PBXH thời gian qua; những hạn chế và kinh nghiệm.  - Năm 2017 cần làm gì để nâng cao chất lượng công tác giám sát, PBXH . </vt:lpstr>
      <vt:lpstr>I. MỘT SỐ ƯU ĐIỂM CỦA CÔNG TÁC GIÁM SÁT, PHẢN BIỆN XÃ HỘI THỜI GIAN QUA</vt:lpstr>
      <vt:lpstr>2. KẾT QUẢ GIÁM SÁT CÓ NHIỀU TIẾN BỘ</vt:lpstr>
      <vt:lpstr>3. CÔNG TÁC PBXH ĐẠT KẾT QUẢ BƯỚC ĐẦU</vt:lpstr>
      <vt:lpstr>4. TÍCH CỰC HOÀN THIỆN CƠ CHẾ VÀ HƯỚNG DẪN THỰC HIỆN</vt:lpstr>
      <vt:lpstr>Slide 6</vt:lpstr>
      <vt:lpstr>5. TÁC DỤNG TÍCH CỰC SAU GIÁM SÁT VÀ PHẢN BIỆN XÃ HỘI</vt:lpstr>
      <vt:lpstr>II. HẠN CHẾ VÀ NGUYÊN NHÂN</vt:lpstr>
      <vt:lpstr>III. ĐÁNH GIÁ CHUNG</vt:lpstr>
      <vt:lpstr>IV. KINH NGHIỆM VÀ MỘT SỐ BIỆN PHÁP</vt:lpstr>
      <vt:lpstr>1. ĐẨY MẠNH CÁC HÌNH THỨC TUYÊN TRUYỀN, NÂNG CAO NHẬN THỨC, TÍCH CỰC THỰC HIỆN SAU KIẾN NGHỊ GIÁM SÁT VÀ PBXH</vt:lpstr>
      <vt:lpstr>2. PHÁT HUY 4 HÌNH THỨC GIÁM SÁT VÀ 3 HÌNH THỨC PBXH</vt:lpstr>
      <vt:lpstr>TRUNG ƯƠNG MTTQ VIỆT NAM</vt:lpstr>
      <vt:lpstr>CÁC TỔ CHỨC CHÍNH TRỊ - XÃ HỘI</vt:lpstr>
      <vt:lpstr>MẶT TRẬN TỔ QUỐC CÁC ĐỊA PHƯƠNG</vt:lpstr>
      <vt:lpstr>3. PHÁT HUY KINH NGHIỆM, CÁCH LÀM  SÁNG TẠO, HIỆU QUẢ</vt:lpstr>
      <vt:lpstr>BỐN KINH NGHIỆM TRONG TỔ CHỨC ĐOÀN GIÁM SÁT </vt:lpstr>
      <vt:lpstr>NĂM KINH NGHIỆM TRONG TỔ CHỨC THỰC HIỆN</vt:lpstr>
      <vt:lpstr>4. THỰC HIỆN CÁC BIỆN PHÁP NÂNG CAO KỸ NĂNG GIÁM SÁT, PBXH CHO CÁN BỘ MẶT TRẬN CÁC CẤP</vt:lpstr>
      <vt:lpstr>5. THỰC HIỆN TỐT TỔNG HỢP BÁO CÁO KẾT QUẢ GIÁM SÁT VÀ PHẢN BIỆN XÃ HỘI</vt:lpstr>
      <vt:lpstr>6. MỘT SỐ VẤN ĐỀ TIẾP TỤC NGHIÊN CỨU TỔNG KẾT THỰC TIỄN, ĐỀ XUẤT</vt:lpstr>
      <vt:lpstr>HƯỚNG GIẢI QUYẾT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BIỆN PHÁP NÂNG CAO CHẤT LƯỢNG CÔNG TÁC GIÁM SÁT, PHẢN BIỆN XÃ HỘI NĂM 2017  Nội dung chuyên đề này là cùng trao đổi để làm rõ hơn và nhận thức đúng về kết quả, vai trò, tác dụng của công tác giám sát, PBXH thời gian qua; những hạn chế và kinh nghiệm.  Năm 2017 cần làm gì để nâng cao chất lượng công tác giám sát, PBXH .</dc:title>
  <dc:creator>MAY6MT</dc:creator>
  <cp:lastModifiedBy>PHAN HOANG OANH</cp:lastModifiedBy>
  <cp:revision>20</cp:revision>
  <dcterms:created xsi:type="dcterms:W3CDTF">2017-03-28T07:46:35Z</dcterms:created>
  <dcterms:modified xsi:type="dcterms:W3CDTF">2017-04-03T04:24:19Z</dcterms:modified>
</cp:coreProperties>
</file>